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2" r:id="rId7"/>
    <p:sldId id="263" r:id="rId8"/>
    <p:sldId id="264" r:id="rId9"/>
    <p:sldId id="275" r:id="rId10"/>
    <p:sldId id="265" r:id="rId11"/>
    <p:sldId id="267" r:id="rId12"/>
    <p:sldId id="268" r:id="rId13"/>
    <p:sldId id="269" r:id="rId14"/>
    <p:sldId id="270" r:id="rId15"/>
    <p:sldId id="272" r:id="rId16"/>
    <p:sldId id="273" r:id="rId17"/>
    <p:sldId id="274" r:id="rId18"/>
    <p:sldId id="276" r:id="rId19"/>
  </p:sldIdLst>
  <p:sldSz cx="13716000" cy="1828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0" userDrawn="1">
          <p15:clr>
            <a:srgbClr val="A4A3A4"/>
          </p15:clr>
        </p15:guide>
        <p15:guide id="2" pos="43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25" d="100"/>
          <a:sy n="25" d="100"/>
        </p:scale>
        <p:origin x="2124" y="44"/>
      </p:cViewPr>
      <p:guideLst>
        <p:guide orient="horz" pos="5760"/>
        <p:guide pos="43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408ed367b_0_1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408ed36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3d43377f6_0_4: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3d43377f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408ed367b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408ed36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408ed367b_0_37: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408ed36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0af70014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0af700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f706932e5_0_18: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f706932e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f706932e5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f706932e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67566" y="2647382"/>
            <a:ext cx="12780901" cy="7298135"/>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18488"/>
            </a:lvl1pPr>
            <a:lvl2pPr lvl="1" algn="ctr">
              <a:spcBef>
                <a:spcPts val="0"/>
              </a:spcBef>
              <a:spcAft>
                <a:spcPts val="0"/>
              </a:spcAft>
              <a:buSzPts val="5200"/>
              <a:buNone/>
              <a:defRPr sz="18488"/>
            </a:lvl2pPr>
            <a:lvl3pPr lvl="2" algn="ctr">
              <a:spcBef>
                <a:spcPts val="0"/>
              </a:spcBef>
              <a:spcAft>
                <a:spcPts val="0"/>
              </a:spcAft>
              <a:buSzPts val="5200"/>
              <a:buNone/>
              <a:defRPr sz="18488"/>
            </a:lvl3pPr>
            <a:lvl4pPr lvl="3" algn="ctr">
              <a:spcBef>
                <a:spcPts val="0"/>
              </a:spcBef>
              <a:spcAft>
                <a:spcPts val="0"/>
              </a:spcAft>
              <a:buSzPts val="5200"/>
              <a:buNone/>
              <a:defRPr sz="18488"/>
            </a:lvl4pPr>
            <a:lvl5pPr lvl="4" algn="ctr">
              <a:spcBef>
                <a:spcPts val="0"/>
              </a:spcBef>
              <a:spcAft>
                <a:spcPts val="0"/>
              </a:spcAft>
              <a:buSzPts val="5200"/>
              <a:buNone/>
              <a:defRPr sz="18488"/>
            </a:lvl5pPr>
            <a:lvl6pPr lvl="5" algn="ctr">
              <a:spcBef>
                <a:spcPts val="0"/>
              </a:spcBef>
              <a:spcAft>
                <a:spcPts val="0"/>
              </a:spcAft>
              <a:buSzPts val="5200"/>
              <a:buNone/>
              <a:defRPr sz="18488"/>
            </a:lvl6pPr>
            <a:lvl7pPr lvl="6" algn="ctr">
              <a:spcBef>
                <a:spcPts val="0"/>
              </a:spcBef>
              <a:spcAft>
                <a:spcPts val="0"/>
              </a:spcAft>
              <a:buSzPts val="5200"/>
              <a:buNone/>
              <a:defRPr sz="18488"/>
            </a:lvl7pPr>
            <a:lvl8pPr lvl="7" algn="ctr">
              <a:spcBef>
                <a:spcPts val="0"/>
              </a:spcBef>
              <a:spcAft>
                <a:spcPts val="0"/>
              </a:spcAft>
              <a:buSzPts val="5200"/>
              <a:buNone/>
              <a:defRPr sz="18488"/>
            </a:lvl8pPr>
            <a:lvl9pPr lvl="8" algn="ctr">
              <a:spcBef>
                <a:spcPts val="0"/>
              </a:spcBef>
              <a:spcAft>
                <a:spcPts val="0"/>
              </a:spcAft>
              <a:buSzPts val="5200"/>
              <a:buNone/>
              <a:defRPr sz="18488"/>
            </a:lvl9pPr>
          </a:lstStyle>
          <a:p>
            <a:endParaRPr/>
          </a:p>
        </p:txBody>
      </p:sp>
      <p:sp>
        <p:nvSpPr>
          <p:cNvPr id="11" name="Google Shape;11;p2"/>
          <p:cNvSpPr txBox="1">
            <a:spLocks noGrp="1"/>
          </p:cNvSpPr>
          <p:nvPr>
            <p:ph type="subTitle" idx="1"/>
          </p:nvPr>
        </p:nvSpPr>
        <p:spPr>
          <a:xfrm>
            <a:off x="467553" y="10076894"/>
            <a:ext cx="12780901" cy="2818135"/>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9956"/>
            </a:lvl1pPr>
            <a:lvl2pPr lvl="1" algn="ctr">
              <a:lnSpc>
                <a:spcPct val="100000"/>
              </a:lnSpc>
              <a:spcBef>
                <a:spcPts val="0"/>
              </a:spcBef>
              <a:spcAft>
                <a:spcPts val="0"/>
              </a:spcAft>
              <a:buSzPts val="2800"/>
              <a:buNone/>
              <a:defRPr sz="9956"/>
            </a:lvl2pPr>
            <a:lvl3pPr lvl="2" algn="ctr">
              <a:lnSpc>
                <a:spcPct val="100000"/>
              </a:lnSpc>
              <a:spcBef>
                <a:spcPts val="0"/>
              </a:spcBef>
              <a:spcAft>
                <a:spcPts val="0"/>
              </a:spcAft>
              <a:buSzPts val="2800"/>
              <a:buNone/>
              <a:defRPr sz="9956"/>
            </a:lvl3pPr>
            <a:lvl4pPr lvl="3" algn="ctr">
              <a:lnSpc>
                <a:spcPct val="100000"/>
              </a:lnSpc>
              <a:spcBef>
                <a:spcPts val="0"/>
              </a:spcBef>
              <a:spcAft>
                <a:spcPts val="0"/>
              </a:spcAft>
              <a:buSzPts val="2800"/>
              <a:buNone/>
              <a:defRPr sz="9956"/>
            </a:lvl4pPr>
            <a:lvl5pPr lvl="4" algn="ctr">
              <a:lnSpc>
                <a:spcPct val="100000"/>
              </a:lnSpc>
              <a:spcBef>
                <a:spcPts val="0"/>
              </a:spcBef>
              <a:spcAft>
                <a:spcPts val="0"/>
              </a:spcAft>
              <a:buSzPts val="2800"/>
              <a:buNone/>
              <a:defRPr sz="9956"/>
            </a:lvl5pPr>
            <a:lvl6pPr lvl="5" algn="ctr">
              <a:lnSpc>
                <a:spcPct val="100000"/>
              </a:lnSpc>
              <a:spcBef>
                <a:spcPts val="0"/>
              </a:spcBef>
              <a:spcAft>
                <a:spcPts val="0"/>
              </a:spcAft>
              <a:buSzPts val="2800"/>
              <a:buNone/>
              <a:defRPr sz="9956"/>
            </a:lvl6pPr>
            <a:lvl7pPr lvl="6" algn="ctr">
              <a:lnSpc>
                <a:spcPct val="100000"/>
              </a:lnSpc>
              <a:spcBef>
                <a:spcPts val="0"/>
              </a:spcBef>
              <a:spcAft>
                <a:spcPts val="0"/>
              </a:spcAft>
              <a:buSzPts val="2800"/>
              <a:buNone/>
              <a:defRPr sz="9956"/>
            </a:lvl7pPr>
            <a:lvl8pPr lvl="7" algn="ctr">
              <a:lnSpc>
                <a:spcPct val="100000"/>
              </a:lnSpc>
              <a:spcBef>
                <a:spcPts val="0"/>
              </a:spcBef>
              <a:spcAft>
                <a:spcPts val="0"/>
              </a:spcAft>
              <a:buSzPts val="2800"/>
              <a:buNone/>
              <a:defRPr sz="9956"/>
            </a:lvl8pPr>
            <a:lvl9pPr lvl="8" algn="ctr">
              <a:lnSpc>
                <a:spcPct val="100000"/>
              </a:lnSpc>
              <a:spcBef>
                <a:spcPts val="0"/>
              </a:spcBef>
              <a:spcAft>
                <a:spcPts val="0"/>
              </a:spcAft>
              <a:buSzPts val="2800"/>
              <a:buNone/>
              <a:defRPr sz="9956"/>
            </a:lvl9pPr>
          </a:lstStyle>
          <a:p>
            <a:endParaRPr/>
          </a:p>
        </p:txBody>
      </p:sp>
      <p:sp>
        <p:nvSpPr>
          <p:cNvPr id="12" name="Google Shape;12;p2"/>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67553" y="3932894"/>
            <a:ext cx="12780901" cy="6981335"/>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42666"/>
            </a:lvl1pPr>
            <a:lvl2pPr lvl="1" algn="ctr">
              <a:spcBef>
                <a:spcPts val="0"/>
              </a:spcBef>
              <a:spcAft>
                <a:spcPts val="0"/>
              </a:spcAft>
              <a:buSzPts val="12000"/>
              <a:buNone/>
              <a:defRPr sz="42666"/>
            </a:lvl2pPr>
            <a:lvl3pPr lvl="2" algn="ctr">
              <a:spcBef>
                <a:spcPts val="0"/>
              </a:spcBef>
              <a:spcAft>
                <a:spcPts val="0"/>
              </a:spcAft>
              <a:buSzPts val="12000"/>
              <a:buNone/>
              <a:defRPr sz="42666"/>
            </a:lvl3pPr>
            <a:lvl4pPr lvl="3" algn="ctr">
              <a:spcBef>
                <a:spcPts val="0"/>
              </a:spcBef>
              <a:spcAft>
                <a:spcPts val="0"/>
              </a:spcAft>
              <a:buSzPts val="12000"/>
              <a:buNone/>
              <a:defRPr sz="42666"/>
            </a:lvl4pPr>
            <a:lvl5pPr lvl="4" algn="ctr">
              <a:spcBef>
                <a:spcPts val="0"/>
              </a:spcBef>
              <a:spcAft>
                <a:spcPts val="0"/>
              </a:spcAft>
              <a:buSzPts val="12000"/>
              <a:buNone/>
              <a:defRPr sz="42666"/>
            </a:lvl5pPr>
            <a:lvl6pPr lvl="5" algn="ctr">
              <a:spcBef>
                <a:spcPts val="0"/>
              </a:spcBef>
              <a:spcAft>
                <a:spcPts val="0"/>
              </a:spcAft>
              <a:buSzPts val="12000"/>
              <a:buNone/>
              <a:defRPr sz="42666"/>
            </a:lvl6pPr>
            <a:lvl7pPr lvl="6" algn="ctr">
              <a:spcBef>
                <a:spcPts val="0"/>
              </a:spcBef>
              <a:spcAft>
                <a:spcPts val="0"/>
              </a:spcAft>
              <a:buSzPts val="12000"/>
              <a:buNone/>
              <a:defRPr sz="42666"/>
            </a:lvl7pPr>
            <a:lvl8pPr lvl="7" algn="ctr">
              <a:spcBef>
                <a:spcPts val="0"/>
              </a:spcBef>
              <a:spcAft>
                <a:spcPts val="0"/>
              </a:spcAft>
              <a:buSzPts val="12000"/>
              <a:buNone/>
              <a:defRPr sz="42666"/>
            </a:lvl8pPr>
            <a:lvl9pPr lvl="8" algn="ctr">
              <a:spcBef>
                <a:spcPts val="0"/>
              </a:spcBef>
              <a:spcAft>
                <a:spcPts val="0"/>
              </a:spcAft>
              <a:buSzPts val="12000"/>
              <a:buNone/>
              <a:defRPr sz="42666"/>
            </a:lvl9pPr>
          </a:lstStyle>
          <a:p>
            <a:r>
              <a:t>xx%</a:t>
            </a:r>
          </a:p>
        </p:txBody>
      </p:sp>
      <p:sp>
        <p:nvSpPr>
          <p:cNvPr id="46" name="Google Shape;46;p11"/>
          <p:cNvSpPr txBox="1">
            <a:spLocks noGrp="1"/>
          </p:cNvSpPr>
          <p:nvPr>
            <p:ph type="body" idx="1"/>
          </p:nvPr>
        </p:nvSpPr>
        <p:spPr>
          <a:xfrm>
            <a:off x="467553" y="11207916"/>
            <a:ext cx="12780901" cy="4625067"/>
          </a:xfrm>
          <a:prstGeom prst="rect">
            <a:avLst/>
          </a:prstGeom>
        </p:spPr>
        <p:txBody>
          <a:bodyPr spcFirstLastPara="1" wrap="square" lIns="91425" tIns="91425" rIns="91425" bIns="91425" anchor="t" anchorCtr="0">
            <a:normAutofit/>
          </a:bodyPr>
          <a:lstStyle>
            <a:lvl1pPr marL="1625552" lvl="0" indent="-1219163" algn="ctr">
              <a:spcBef>
                <a:spcPts val="0"/>
              </a:spcBef>
              <a:spcAft>
                <a:spcPts val="0"/>
              </a:spcAft>
              <a:buSzPts val="1800"/>
              <a:buChar char="●"/>
              <a:defRPr/>
            </a:lvl1pPr>
            <a:lvl2pPr marL="3251108" lvl="1" indent="-1128857" algn="ctr">
              <a:spcBef>
                <a:spcPts val="0"/>
              </a:spcBef>
              <a:spcAft>
                <a:spcPts val="0"/>
              </a:spcAft>
              <a:buSzPts val="1400"/>
              <a:buChar char="○"/>
              <a:defRPr/>
            </a:lvl2pPr>
            <a:lvl3pPr marL="4876659" lvl="2" indent="-1128857" algn="ctr">
              <a:spcBef>
                <a:spcPts val="0"/>
              </a:spcBef>
              <a:spcAft>
                <a:spcPts val="0"/>
              </a:spcAft>
              <a:buSzPts val="1400"/>
              <a:buChar char="■"/>
              <a:defRPr/>
            </a:lvl3pPr>
            <a:lvl4pPr marL="6502211" lvl="3" indent="-1128857" algn="ctr">
              <a:spcBef>
                <a:spcPts val="0"/>
              </a:spcBef>
              <a:spcAft>
                <a:spcPts val="0"/>
              </a:spcAft>
              <a:buSzPts val="1400"/>
              <a:buChar char="●"/>
              <a:defRPr/>
            </a:lvl4pPr>
            <a:lvl5pPr marL="8127762" lvl="4" indent="-1128857" algn="ctr">
              <a:spcBef>
                <a:spcPts val="0"/>
              </a:spcBef>
              <a:spcAft>
                <a:spcPts val="0"/>
              </a:spcAft>
              <a:buSzPts val="1400"/>
              <a:buChar char="○"/>
              <a:defRPr/>
            </a:lvl5pPr>
            <a:lvl6pPr marL="9753320" lvl="5" indent="-1128857" algn="ctr">
              <a:spcBef>
                <a:spcPts val="0"/>
              </a:spcBef>
              <a:spcAft>
                <a:spcPts val="0"/>
              </a:spcAft>
              <a:buSzPts val="1400"/>
              <a:buChar char="■"/>
              <a:defRPr/>
            </a:lvl6pPr>
            <a:lvl7pPr marL="11378870" lvl="6" indent="-1128857" algn="ctr">
              <a:spcBef>
                <a:spcPts val="0"/>
              </a:spcBef>
              <a:spcAft>
                <a:spcPts val="0"/>
              </a:spcAft>
              <a:buSzPts val="1400"/>
              <a:buChar char="●"/>
              <a:defRPr/>
            </a:lvl7pPr>
            <a:lvl8pPr marL="13004424" lvl="7" indent="-1128857" algn="ctr">
              <a:spcBef>
                <a:spcPts val="0"/>
              </a:spcBef>
              <a:spcAft>
                <a:spcPts val="0"/>
              </a:spcAft>
              <a:buSzPts val="1400"/>
              <a:buChar char="○"/>
              <a:defRPr/>
            </a:lvl8pPr>
            <a:lvl9pPr marL="14629977" lvl="8" indent="-1128857"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67553" y="7647472"/>
            <a:ext cx="12780901" cy="2993067"/>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12800"/>
            </a:lvl1pPr>
            <a:lvl2pPr lvl="1" algn="ctr">
              <a:spcBef>
                <a:spcPts val="0"/>
              </a:spcBef>
              <a:spcAft>
                <a:spcPts val="0"/>
              </a:spcAft>
              <a:buSzPts val="3600"/>
              <a:buNone/>
              <a:defRPr sz="12800"/>
            </a:lvl2pPr>
            <a:lvl3pPr lvl="2" algn="ctr">
              <a:spcBef>
                <a:spcPts val="0"/>
              </a:spcBef>
              <a:spcAft>
                <a:spcPts val="0"/>
              </a:spcAft>
              <a:buSzPts val="3600"/>
              <a:buNone/>
              <a:defRPr sz="12800"/>
            </a:lvl3pPr>
            <a:lvl4pPr lvl="3" algn="ctr">
              <a:spcBef>
                <a:spcPts val="0"/>
              </a:spcBef>
              <a:spcAft>
                <a:spcPts val="0"/>
              </a:spcAft>
              <a:buSzPts val="3600"/>
              <a:buNone/>
              <a:defRPr sz="12800"/>
            </a:lvl4pPr>
            <a:lvl5pPr lvl="4" algn="ctr">
              <a:spcBef>
                <a:spcPts val="0"/>
              </a:spcBef>
              <a:spcAft>
                <a:spcPts val="0"/>
              </a:spcAft>
              <a:buSzPts val="3600"/>
              <a:buNone/>
              <a:defRPr sz="12800"/>
            </a:lvl5pPr>
            <a:lvl6pPr lvl="5" algn="ctr">
              <a:spcBef>
                <a:spcPts val="0"/>
              </a:spcBef>
              <a:spcAft>
                <a:spcPts val="0"/>
              </a:spcAft>
              <a:buSzPts val="3600"/>
              <a:buNone/>
              <a:defRPr sz="12800"/>
            </a:lvl6pPr>
            <a:lvl7pPr lvl="6" algn="ctr">
              <a:spcBef>
                <a:spcPts val="0"/>
              </a:spcBef>
              <a:spcAft>
                <a:spcPts val="0"/>
              </a:spcAft>
              <a:buSzPts val="3600"/>
              <a:buNone/>
              <a:defRPr sz="12800"/>
            </a:lvl7pPr>
            <a:lvl8pPr lvl="7" algn="ctr">
              <a:spcBef>
                <a:spcPts val="0"/>
              </a:spcBef>
              <a:spcAft>
                <a:spcPts val="0"/>
              </a:spcAft>
              <a:buSzPts val="3600"/>
              <a:buNone/>
              <a:defRPr sz="12800"/>
            </a:lvl8pPr>
            <a:lvl9pPr lvl="8" algn="ctr">
              <a:spcBef>
                <a:spcPts val="0"/>
              </a:spcBef>
              <a:spcAft>
                <a:spcPts val="0"/>
              </a:spcAft>
              <a:buSzPts val="3600"/>
              <a:buNone/>
              <a:defRPr sz="12800"/>
            </a:lvl9pPr>
          </a:lstStyle>
          <a:p>
            <a:endParaRPr/>
          </a:p>
        </p:txBody>
      </p:sp>
      <p:sp>
        <p:nvSpPr>
          <p:cNvPr id="15" name="Google Shape;15;p3"/>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67553" y="1582316"/>
            <a:ext cx="12780901" cy="2036267"/>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67553" y="4097688"/>
            <a:ext cx="12780901" cy="12147200"/>
          </a:xfrm>
          <a:prstGeom prst="rect">
            <a:avLst/>
          </a:prstGeom>
        </p:spPr>
        <p:txBody>
          <a:bodyPr spcFirstLastPara="1" wrap="square" lIns="91425" tIns="91425" rIns="91425" bIns="91425" anchor="t" anchorCtr="0">
            <a:normAutofit/>
          </a:bodyPr>
          <a:lstStyle>
            <a:lvl1pPr marL="1625552" lvl="0" indent="-1219163">
              <a:spcBef>
                <a:spcPts val="0"/>
              </a:spcBef>
              <a:spcAft>
                <a:spcPts val="0"/>
              </a:spcAft>
              <a:buSzPts val="1800"/>
              <a:buChar char="●"/>
              <a:defRPr/>
            </a:lvl1pPr>
            <a:lvl2pPr marL="3251108" lvl="1" indent="-1128857">
              <a:spcBef>
                <a:spcPts val="0"/>
              </a:spcBef>
              <a:spcAft>
                <a:spcPts val="0"/>
              </a:spcAft>
              <a:buSzPts val="1400"/>
              <a:buChar char="○"/>
              <a:defRPr/>
            </a:lvl2pPr>
            <a:lvl3pPr marL="4876659" lvl="2" indent="-1128857">
              <a:spcBef>
                <a:spcPts val="0"/>
              </a:spcBef>
              <a:spcAft>
                <a:spcPts val="0"/>
              </a:spcAft>
              <a:buSzPts val="1400"/>
              <a:buChar char="■"/>
              <a:defRPr/>
            </a:lvl3pPr>
            <a:lvl4pPr marL="6502211" lvl="3" indent="-1128857">
              <a:spcBef>
                <a:spcPts val="0"/>
              </a:spcBef>
              <a:spcAft>
                <a:spcPts val="0"/>
              </a:spcAft>
              <a:buSzPts val="1400"/>
              <a:buChar char="●"/>
              <a:defRPr/>
            </a:lvl4pPr>
            <a:lvl5pPr marL="8127762" lvl="4" indent="-1128857">
              <a:spcBef>
                <a:spcPts val="0"/>
              </a:spcBef>
              <a:spcAft>
                <a:spcPts val="0"/>
              </a:spcAft>
              <a:buSzPts val="1400"/>
              <a:buChar char="○"/>
              <a:defRPr/>
            </a:lvl5pPr>
            <a:lvl6pPr marL="9753320" lvl="5" indent="-1128857">
              <a:spcBef>
                <a:spcPts val="0"/>
              </a:spcBef>
              <a:spcAft>
                <a:spcPts val="0"/>
              </a:spcAft>
              <a:buSzPts val="1400"/>
              <a:buChar char="■"/>
              <a:defRPr/>
            </a:lvl6pPr>
            <a:lvl7pPr marL="11378870" lvl="6" indent="-1128857">
              <a:spcBef>
                <a:spcPts val="0"/>
              </a:spcBef>
              <a:spcAft>
                <a:spcPts val="0"/>
              </a:spcAft>
              <a:buSzPts val="1400"/>
              <a:buChar char="●"/>
              <a:defRPr/>
            </a:lvl7pPr>
            <a:lvl8pPr marL="13004424" lvl="7" indent="-1128857">
              <a:spcBef>
                <a:spcPts val="0"/>
              </a:spcBef>
              <a:spcAft>
                <a:spcPts val="0"/>
              </a:spcAft>
              <a:buSzPts val="1400"/>
              <a:buChar char="○"/>
              <a:defRPr/>
            </a:lvl8pPr>
            <a:lvl9pPr marL="14629977" lvl="8" indent="-1128857">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7553" y="1582316"/>
            <a:ext cx="12780901" cy="2036267"/>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67552" y="4097688"/>
            <a:ext cx="5999851" cy="12147200"/>
          </a:xfrm>
          <a:prstGeom prst="rect">
            <a:avLst/>
          </a:prstGeom>
        </p:spPr>
        <p:txBody>
          <a:bodyPr spcFirstLastPara="1" wrap="square" lIns="91425" tIns="91425" rIns="91425" bIns="91425" anchor="t" anchorCtr="0">
            <a:normAutofit/>
          </a:bodyPr>
          <a:lstStyle>
            <a:lvl1pPr marL="1625552" lvl="0" indent="-1128857">
              <a:spcBef>
                <a:spcPts val="0"/>
              </a:spcBef>
              <a:spcAft>
                <a:spcPts val="0"/>
              </a:spcAft>
              <a:buSzPts val="1400"/>
              <a:buChar char="●"/>
              <a:defRPr sz="4978"/>
            </a:lvl1pPr>
            <a:lvl2pPr marL="3251108" lvl="1" indent="-1083702">
              <a:spcBef>
                <a:spcPts val="0"/>
              </a:spcBef>
              <a:spcAft>
                <a:spcPts val="0"/>
              </a:spcAft>
              <a:buSzPts val="1200"/>
              <a:buChar char="○"/>
              <a:defRPr sz="4266"/>
            </a:lvl2pPr>
            <a:lvl3pPr marL="4876659" lvl="2" indent="-1083702">
              <a:spcBef>
                <a:spcPts val="0"/>
              </a:spcBef>
              <a:spcAft>
                <a:spcPts val="0"/>
              </a:spcAft>
              <a:buSzPts val="1200"/>
              <a:buChar char="■"/>
              <a:defRPr sz="4266"/>
            </a:lvl3pPr>
            <a:lvl4pPr marL="6502211" lvl="3" indent="-1083702">
              <a:spcBef>
                <a:spcPts val="0"/>
              </a:spcBef>
              <a:spcAft>
                <a:spcPts val="0"/>
              </a:spcAft>
              <a:buSzPts val="1200"/>
              <a:buChar char="●"/>
              <a:defRPr sz="4266"/>
            </a:lvl4pPr>
            <a:lvl5pPr marL="8127762" lvl="4" indent="-1083702">
              <a:spcBef>
                <a:spcPts val="0"/>
              </a:spcBef>
              <a:spcAft>
                <a:spcPts val="0"/>
              </a:spcAft>
              <a:buSzPts val="1200"/>
              <a:buChar char="○"/>
              <a:defRPr sz="4266"/>
            </a:lvl5pPr>
            <a:lvl6pPr marL="9753320" lvl="5" indent="-1083702">
              <a:spcBef>
                <a:spcPts val="0"/>
              </a:spcBef>
              <a:spcAft>
                <a:spcPts val="0"/>
              </a:spcAft>
              <a:buSzPts val="1200"/>
              <a:buChar char="■"/>
              <a:defRPr sz="4266"/>
            </a:lvl6pPr>
            <a:lvl7pPr marL="11378870" lvl="6" indent="-1083702">
              <a:spcBef>
                <a:spcPts val="0"/>
              </a:spcBef>
              <a:spcAft>
                <a:spcPts val="0"/>
              </a:spcAft>
              <a:buSzPts val="1200"/>
              <a:buChar char="●"/>
              <a:defRPr sz="4266"/>
            </a:lvl7pPr>
            <a:lvl8pPr marL="13004424" lvl="7" indent="-1083702">
              <a:spcBef>
                <a:spcPts val="0"/>
              </a:spcBef>
              <a:spcAft>
                <a:spcPts val="0"/>
              </a:spcAft>
              <a:buSzPts val="1200"/>
              <a:buChar char="○"/>
              <a:defRPr sz="4266"/>
            </a:lvl8pPr>
            <a:lvl9pPr marL="14629977" lvl="8" indent="-1083702">
              <a:spcBef>
                <a:spcPts val="0"/>
              </a:spcBef>
              <a:spcAft>
                <a:spcPts val="0"/>
              </a:spcAft>
              <a:buSzPts val="1200"/>
              <a:buChar char="■"/>
              <a:defRPr sz="4266"/>
            </a:lvl9pPr>
          </a:lstStyle>
          <a:p>
            <a:endParaRPr/>
          </a:p>
        </p:txBody>
      </p:sp>
      <p:sp>
        <p:nvSpPr>
          <p:cNvPr id="23" name="Google Shape;23;p5"/>
          <p:cNvSpPr txBox="1">
            <a:spLocks noGrp="1"/>
          </p:cNvSpPr>
          <p:nvPr>
            <p:ph type="body" idx="2"/>
          </p:nvPr>
        </p:nvSpPr>
        <p:spPr>
          <a:xfrm>
            <a:off x="7248603" y="4097688"/>
            <a:ext cx="5999851" cy="12147200"/>
          </a:xfrm>
          <a:prstGeom prst="rect">
            <a:avLst/>
          </a:prstGeom>
        </p:spPr>
        <p:txBody>
          <a:bodyPr spcFirstLastPara="1" wrap="square" lIns="91425" tIns="91425" rIns="91425" bIns="91425" anchor="t" anchorCtr="0">
            <a:normAutofit/>
          </a:bodyPr>
          <a:lstStyle>
            <a:lvl1pPr marL="1625552" lvl="0" indent="-1128857">
              <a:spcBef>
                <a:spcPts val="0"/>
              </a:spcBef>
              <a:spcAft>
                <a:spcPts val="0"/>
              </a:spcAft>
              <a:buSzPts val="1400"/>
              <a:buChar char="●"/>
              <a:defRPr sz="4978"/>
            </a:lvl1pPr>
            <a:lvl2pPr marL="3251108" lvl="1" indent="-1083702">
              <a:spcBef>
                <a:spcPts val="0"/>
              </a:spcBef>
              <a:spcAft>
                <a:spcPts val="0"/>
              </a:spcAft>
              <a:buSzPts val="1200"/>
              <a:buChar char="○"/>
              <a:defRPr sz="4266"/>
            </a:lvl2pPr>
            <a:lvl3pPr marL="4876659" lvl="2" indent="-1083702">
              <a:spcBef>
                <a:spcPts val="0"/>
              </a:spcBef>
              <a:spcAft>
                <a:spcPts val="0"/>
              </a:spcAft>
              <a:buSzPts val="1200"/>
              <a:buChar char="■"/>
              <a:defRPr sz="4266"/>
            </a:lvl3pPr>
            <a:lvl4pPr marL="6502211" lvl="3" indent="-1083702">
              <a:spcBef>
                <a:spcPts val="0"/>
              </a:spcBef>
              <a:spcAft>
                <a:spcPts val="0"/>
              </a:spcAft>
              <a:buSzPts val="1200"/>
              <a:buChar char="●"/>
              <a:defRPr sz="4266"/>
            </a:lvl4pPr>
            <a:lvl5pPr marL="8127762" lvl="4" indent="-1083702">
              <a:spcBef>
                <a:spcPts val="0"/>
              </a:spcBef>
              <a:spcAft>
                <a:spcPts val="0"/>
              </a:spcAft>
              <a:buSzPts val="1200"/>
              <a:buChar char="○"/>
              <a:defRPr sz="4266"/>
            </a:lvl5pPr>
            <a:lvl6pPr marL="9753320" lvl="5" indent="-1083702">
              <a:spcBef>
                <a:spcPts val="0"/>
              </a:spcBef>
              <a:spcAft>
                <a:spcPts val="0"/>
              </a:spcAft>
              <a:buSzPts val="1200"/>
              <a:buChar char="■"/>
              <a:defRPr sz="4266"/>
            </a:lvl6pPr>
            <a:lvl7pPr marL="11378870" lvl="6" indent="-1083702">
              <a:spcBef>
                <a:spcPts val="0"/>
              </a:spcBef>
              <a:spcAft>
                <a:spcPts val="0"/>
              </a:spcAft>
              <a:buSzPts val="1200"/>
              <a:buChar char="●"/>
              <a:defRPr sz="4266"/>
            </a:lvl7pPr>
            <a:lvl8pPr marL="13004424" lvl="7" indent="-1083702">
              <a:spcBef>
                <a:spcPts val="0"/>
              </a:spcBef>
              <a:spcAft>
                <a:spcPts val="0"/>
              </a:spcAft>
              <a:buSzPts val="1200"/>
              <a:buChar char="○"/>
              <a:defRPr sz="4266"/>
            </a:lvl8pPr>
            <a:lvl9pPr marL="14629977" lvl="8" indent="-1083702">
              <a:spcBef>
                <a:spcPts val="0"/>
              </a:spcBef>
              <a:spcAft>
                <a:spcPts val="0"/>
              </a:spcAft>
              <a:buSzPts val="1200"/>
              <a:buChar char="■"/>
              <a:defRPr sz="4266"/>
            </a:lvl9pPr>
          </a:lstStyle>
          <a:p>
            <a:endParaRPr/>
          </a:p>
        </p:txBody>
      </p:sp>
      <p:sp>
        <p:nvSpPr>
          <p:cNvPr id="24" name="Google Shape;24;p5"/>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67553" y="1582316"/>
            <a:ext cx="12780901" cy="2036267"/>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67549" y="1975470"/>
            <a:ext cx="4212000" cy="2686935"/>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8534"/>
            </a:lvl1pPr>
            <a:lvl2pPr lvl="1">
              <a:spcBef>
                <a:spcPts val="0"/>
              </a:spcBef>
              <a:spcAft>
                <a:spcPts val="0"/>
              </a:spcAft>
              <a:buSzPts val="2400"/>
              <a:buNone/>
              <a:defRPr sz="8534"/>
            </a:lvl2pPr>
            <a:lvl3pPr lvl="2">
              <a:spcBef>
                <a:spcPts val="0"/>
              </a:spcBef>
              <a:spcAft>
                <a:spcPts val="0"/>
              </a:spcAft>
              <a:buSzPts val="2400"/>
              <a:buNone/>
              <a:defRPr sz="8534"/>
            </a:lvl3pPr>
            <a:lvl4pPr lvl="3">
              <a:spcBef>
                <a:spcPts val="0"/>
              </a:spcBef>
              <a:spcAft>
                <a:spcPts val="0"/>
              </a:spcAft>
              <a:buSzPts val="2400"/>
              <a:buNone/>
              <a:defRPr sz="8534"/>
            </a:lvl4pPr>
            <a:lvl5pPr lvl="4">
              <a:spcBef>
                <a:spcPts val="0"/>
              </a:spcBef>
              <a:spcAft>
                <a:spcPts val="0"/>
              </a:spcAft>
              <a:buSzPts val="2400"/>
              <a:buNone/>
              <a:defRPr sz="8534"/>
            </a:lvl5pPr>
            <a:lvl6pPr lvl="5">
              <a:spcBef>
                <a:spcPts val="0"/>
              </a:spcBef>
              <a:spcAft>
                <a:spcPts val="0"/>
              </a:spcAft>
              <a:buSzPts val="2400"/>
              <a:buNone/>
              <a:defRPr sz="8534"/>
            </a:lvl6pPr>
            <a:lvl7pPr lvl="6">
              <a:spcBef>
                <a:spcPts val="0"/>
              </a:spcBef>
              <a:spcAft>
                <a:spcPts val="0"/>
              </a:spcAft>
              <a:buSzPts val="2400"/>
              <a:buNone/>
              <a:defRPr sz="8534"/>
            </a:lvl7pPr>
            <a:lvl8pPr lvl="7">
              <a:spcBef>
                <a:spcPts val="0"/>
              </a:spcBef>
              <a:spcAft>
                <a:spcPts val="0"/>
              </a:spcAft>
              <a:buSzPts val="2400"/>
              <a:buNone/>
              <a:defRPr sz="8534"/>
            </a:lvl8pPr>
            <a:lvl9pPr lvl="8">
              <a:spcBef>
                <a:spcPts val="0"/>
              </a:spcBef>
              <a:spcAft>
                <a:spcPts val="0"/>
              </a:spcAft>
              <a:buSzPts val="2400"/>
              <a:buNone/>
              <a:defRPr sz="8534"/>
            </a:lvl9pPr>
          </a:lstStyle>
          <a:p>
            <a:endParaRPr/>
          </a:p>
        </p:txBody>
      </p:sp>
      <p:sp>
        <p:nvSpPr>
          <p:cNvPr id="30" name="Google Shape;30;p7"/>
          <p:cNvSpPr txBox="1">
            <a:spLocks noGrp="1"/>
          </p:cNvSpPr>
          <p:nvPr>
            <p:ph type="body" idx="1"/>
          </p:nvPr>
        </p:nvSpPr>
        <p:spPr>
          <a:xfrm>
            <a:off x="467549" y="4940806"/>
            <a:ext cx="4212000" cy="11304535"/>
          </a:xfrm>
          <a:prstGeom prst="rect">
            <a:avLst/>
          </a:prstGeom>
        </p:spPr>
        <p:txBody>
          <a:bodyPr spcFirstLastPara="1" wrap="square" lIns="91425" tIns="91425" rIns="91425" bIns="91425" anchor="t" anchorCtr="0">
            <a:normAutofit/>
          </a:bodyPr>
          <a:lstStyle>
            <a:lvl1pPr marL="1625552" lvl="0" indent="-1083702">
              <a:spcBef>
                <a:spcPts val="0"/>
              </a:spcBef>
              <a:spcAft>
                <a:spcPts val="0"/>
              </a:spcAft>
              <a:buSzPts val="1200"/>
              <a:buChar char="●"/>
              <a:defRPr sz="4266"/>
            </a:lvl1pPr>
            <a:lvl2pPr marL="3251108" lvl="1" indent="-1083702">
              <a:spcBef>
                <a:spcPts val="0"/>
              </a:spcBef>
              <a:spcAft>
                <a:spcPts val="0"/>
              </a:spcAft>
              <a:buSzPts val="1200"/>
              <a:buChar char="○"/>
              <a:defRPr sz="4266"/>
            </a:lvl2pPr>
            <a:lvl3pPr marL="4876659" lvl="2" indent="-1083702">
              <a:spcBef>
                <a:spcPts val="0"/>
              </a:spcBef>
              <a:spcAft>
                <a:spcPts val="0"/>
              </a:spcAft>
              <a:buSzPts val="1200"/>
              <a:buChar char="■"/>
              <a:defRPr sz="4266"/>
            </a:lvl3pPr>
            <a:lvl4pPr marL="6502211" lvl="3" indent="-1083702">
              <a:spcBef>
                <a:spcPts val="0"/>
              </a:spcBef>
              <a:spcAft>
                <a:spcPts val="0"/>
              </a:spcAft>
              <a:buSzPts val="1200"/>
              <a:buChar char="●"/>
              <a:defRPr sz="4266"/>
            </a:lvl4pPr>
            <a:lvl5pPr marL="8127762" lvl="4" indent="-1083702">
              <a:spcBef>
                <a:spcPts val="0"/>
              </a:spcBef>
              <a:spcAft>
                <a:spcPts val="0"/>
              </a:spcAft>
              <a:buSzPts val="1200"/>
              <a:buChar char="○"/>
              <a:defRPr sz="4266"/>
            </a:lvl5pPr>
            <a:lvl6pPr marL="9753320" lvl="5" indent="-1083702">
              <a:spcBef>
                <a:spcPts val="0"/>
              </a:spcBef>
              <a:spcAft>
                <a:spcPts val="0"/>
              </a:spcAft>
              <a:buSzPts val="1200"/>
              <a:buChar char="■"/>
              <a:defRPr sz="4266"/>
            </a:lvl6pPr>
            <a:lvl7pPr marL="11378870" lvl="6" indent="-1083702">
              <a:spcBef>
                <a:spcPts val="0"/>
              </a:spcBef>
              <a:spcAft>
                <a:spcPts val="0"/>
              </a:spcAft>
              <a:buSzPts val="1200"/>
              <a:buChar char="●"/>
              <a:defRPr sz="4266"/>
            </a:lvl7pPr>
            <a:lvl8pPr marL="13004424" lvl="7" indent="-1083702">
              <a:spcBef>
                <a:spcPts val="0"/>
              </a:spcBef>
              <a:spcAft>
                <a:spcPts val="0"/>
              </a:spcAft>
              <a:buSzPts val="1200"/>
              <a:buChar char="○"/>
              <a:defRPr sz="4266"/>
            </a:lvl8pPr>
            <a:lvl9pPr marL="14629977" lvl="8" indent="-1083702">
              <a:spcBef>
                <a:spcPts val="0"/>
              </a:spcBef>
              <a:spcAft>
                <a:spcPts val="0"/>
              </a:spcAft>
              <a:buSzPts val="1200"/>
              <a:buChar char="■"/>
              <a:defRPr sz="4266"/>
            </a:lvl9pPr>
          </a:lstStyle>
          <a:p>
            <a:endParaRPr/>
          </a:p>
        </p:txBody>
      </p:sp>
      <p:sp>
        <p:nvSpPr>
          <p:cNvPr id="31" name="Google Shape;31;p7"/>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735377" y="1600537"/>
            <a:ext cx="9551701" cy="14545067"/>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7063"/>
            </a:lvl1pPr>
            <a:lvl2pPr lvl="1">
              <a:spcBef>
                <a:spcPts val="0"/>
              </a:spcBef>
              <a:spcAft>
                <a:spcPts val="0"/>
              </a:spcAft>
              <a:buSzPts val="4800"/>
              <a:buNone/>
              <a:defRPr sz="17063"/>
            </a:lvl2pPr>
            <a:lvl3pPr lvl="2">
              <a:spcBef>
                <a:spcPts val="0"/>
              </a:spcBef>
              <a:spcAft>
                <a:spcPts val="0"/>
              </a:spcAft>
              <a:buSzPts val="4800"/>
              <a:buNone/>
              <a:defRPr sz="17063"/>
            </a:lvl3pPr>
            <a:lvl4pPr lvl="3">
              <a:spcBef>
                <a:spcPts val="0"/>
              </a:spcBef>
              <a:spcAft>
                <a:spcPts val="0"/>
              </a:spcAft>
              <a:buSzPts val="4800"/>
              <a:buNone/>
              <a:defRPr sz="17063"/>
            </a:lvl4pPr>
            <a:lvl5pPr lvl="4">
              <a:spcBef>
                <a:spcPts val="0"/>
              </a:spcBef>
              <a:spcAft>
                <a:spcPts val="0"/>
              </a:spcAft>
              <a:buSzPts val="4800"/>
              <a:buNone/>
              <a:defRPr sz="17063"/>
            </a:lvl5pPr>
            <a:lvl6pPr lvl="5">
              <a:spcBef>
                <a:spcPts val="0"/>
              </a:spcBef>
              <a:spcAft>
                <a:spcPts val="0"/>
              </a:spcAft>
              <a:buSzPts val="4800"/>
              <a:buNone/>
              <a:defRPr sz="17063"/>
            </a:lvl6pPr>
            <a:lvl7pPr lvl="6">
              <a:spcBef>
                <a:spcPts val="0"/>
              </a:spcBef>
              <a:spcAft>
                <a:spcPts val="0"/>
              </a:spcAft>
              <a:buSzPts val="4800"/>
              <a:buNone/>
              <a:defRPr sz="17063"/>
            </a:lvl7pPr>
            <a:lvl8pPr lvl="7">
              <a:spcBef>
                <a:spcPts val="0"/>
              </a:spcBef>
              <a:spcAft>
                <a:spcPts val="0"/>
              </a:spcAft>
              <a:buSzPts val="4800"/>
              <a:buNone/>
              <a:defRPr sz="17063"/>
            </a:lvl8pPr>
            <a:lvl9pPr lvl="8">
              <a:spcBef>
                <a:spcPts val="0"/>
              </a:spcBef>
              <a:spcAft>
                <a:spcPts val="0"/>
              </a:spcAft>
              <a:buSzPts val="4800"/>
              <a:buNone/>
              <a:defRPr sz="17063"/>
            </a:lvl9pPr>
          </a:lstStyle>
          <a:p>
            <a:endParaRPr/>
          </a:p>
        </p:txBody>
      </p:sp>
      <p:sp>
        <p:nvSpPr>
          <p:cNvPr id="34" name="Google Shape;34;p8"/>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858000" y="-444"/>
            <a:ext cx="6858000" cy="18288000"/>
          </a:xfrm>
          <a:prstGeom prst="rect">
            <a:avLst/>
          </a:prstGeom>
          <a:solidFill>
            <a:schemeClr val="lt2"/>
          </a:solidFill>
          <a:ln>
            <a:noFill/>
          </a:ln>
        </p:spPr>
        <p:txBody>
          <a:bodyPr spcFirstLastPara="1" wrap="square" lIns="325066" tIns="325066" rIns="325066" bIns="325066" anchor="ctr" anchorCtr="0">
            <a:noAutofit/>
          </a:bodyPr>
          <a:lstStyle/>
          <a:p>
            <a:pPr marL="0" lvl="0" indent="0" algn="l" rtl="0">
              <a:spcBef>
                <a:spcPts val="0"/>
              </a:spcBef>
              <a:spcAft>
                <a:spcPts val="0"/>
              </a:spcAft>
              <a:buNone/>
            </a:pPr>
            <a:endParaRPr sz="11150"/>
          </a:p>
        </p:txBody>
      </p:sp>
      <p:sp>
        <p:nvSpPr>
          <p:cNvPr id="37" name="Google Shape;37;p9"/>
          <p:cNvSpPr txBox="1">
            <a:spLocks noGrp="1"/>
          </p:cNvSpPr>
          <p:nvPr>
            <p:ph type="title"/>
          </p:nvPr>
        </p:nvSpPr>
        <p:spPr>
          <a:xfrm>
            <a:off x="398252" y="4384623"/>
            <a:ext cx="6067800" cy="5270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14934"/>
            </a:lvl1pPr>
            <a:lvl2pPr lvl="1" algn="ctr">
              <a:spcBef>
                <a:spcPts val="0"/>
              </a:spcBef>
              <a:spcAft>
                <a:spcPts val="0"/>
              </a:spcAft>
              <a:buSzPts val="4200"/>
              <a:buNone/>
              <a:defRPr sz="14934"/>
            </a:lvl2pPr>
            <a:lvl3pPr lvl="2" algn="ctr">
              <a:spcBef>
                <a:spcPts val="0"/>
              </a:spcBef>
              <a:spcAft>
                <a:spcPts val="0"/>
              </a:spcAft>
              <a:buSzPts val="4200"/>
              <a:buNone/>
              <a:defRPr sz="14934"/>
            </a:lvl3pPr>
            <a:lvl4pPr lvl="3" algn="ctr">
              <a:spcBef>
                <a:spcPts val="0"/>
              </a:spcBef>
              <a:spcAft>
                <a:spcPts val="0"/>
              </a:spcAft>
              <a:buSzPts val="4200"/>
              <a:buNone/>
              <a:defRPr sz="14934"/>
            </a:lvl4pPr>
            <a:lvl5pPr lvl="4" algn="ctr">
              <a:spcBef>
                <a:spcPts val="0"/>
              </a:spcBef>
              <a:spcAft>
                <a:spcPts val="0"/>
              </a:spcAft>
              <a:buSzPts val="4200"/>
              <a:buNone/>
              <a:defRPr sz="14934"/>
            </a:lvl5pPr>
            <a:lvl6pPr lvl="5" algn="ctr">
              <a:spcBef>
                <a:spcPts val="0"/>
              </a:spcBef>
              <a:spcAft>
                <a:spcPts val="0"/>
              </a:spcAft>
              <a:buSzPts val="4200"/>
              <a:buNone/>
              <a:defRPr sz="14934"/>
            </a:lvl6pPr>
            <a:lvl7pPr lvl="6" algn="ctr">
              <a:spcBef>
                <a:spcPts val="0"/>
              </a:spcBef>
              <a:spcAft>
                <a:spcPts val="0"/>
              </a:spcAft>
              <a:buSzPts val="4200"/>
              <a:buNone/>
              <a:defRPr sz="14934"/>
            </a:lvl7pPr>
            <a:lvl8pPr lvl="7" algn="ctr">
              <a:spcBef>
                <a:spcPts val="0"/>
              </a:spcBef>
              <a:spcAft>
                <a:spcPts val="0"/>
              </a:spcAft>
              <a:buSzPts val="4200"/>
              <a:buNone/>
              <a:defRPr sz="14934"/>
            </a:lvl8pPr>
            <a:lvl9pPr lvl="8" algn="ctr">
              <a:spcBef>
                <a:spcPts val="0"/>
              </a:spcBef>
              <a:spcAft>
                <a:spcPts val="0"/>
              </a:spcAft>
              <a:buSzPts val="4200"/>
              <a:buNone/>
              <a:defRPr sz="14934"/>
            </a:lvl9pPr>
          </a:lstStyle>
          <a:p>
            <a:endParaRPr/>
          </a:p>
        </p:txBody>
      </p:sp>
      <p:sp>
        <p:nvSpPr>
          <p:cNvPr id="38" name="Google Shape;38;p9"/>
          <p:cNvSpPr txBox="1">
            <a:spLocks noGrp="1"/>
          </p:cNvSpPr>
          <p:nvPr>
            <p:ph type="subTitle" idx="1"/>
          </p:nvPr>
        </p:nvSpPr>
        <p:spPr>
          <a:xfrm>
            <a:off x="398252" y="9966493"/>
            <a:ext cx="6067800" cy="4391467"/>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7465"/>
            </a:lvl1pPr>
            <a:lvl2pPr lvl="1" algn="ctr">
              <a:lnSpc>
                <a:spcPct val="100000"/>
              </a:lnSpc>
              <a:spcBef>
                <a:spcPts val="0"/>
              </a:spcBef>
              <a:spcAft>
                <a:spcPts val="0"/>
              </a:spcAft>
              <a:buSzPts val="2100"/>
              <a:buNone/>
              <a:defRPr sz="7465"/>
            </a:lvl2pPr>
            <a:lvl3pPr lvl="2" algn="ctr">
              <a:lnSpc>
                <a:spcPct val="100000"/>
              </a:lnSpc>
              <a:spcBef>
                <a:spcPts val="0"/>
              </a:spcBef>
              <a:spcAft>
                <a:spcPts val="0"/>
              </a:spcAft>
              <a:buSzPts val="2100"/>
              <a:buNone/>
              <a:defRPr sz="7465"/>
            </a:lvl3pPr>
            <a:lvl4pPr lvl="3" algn="ctr">
              <a:lnSpc>
                <a:spcPct val="100000"/>
              </a:lnSpc>
              <a:spcBef>
                <a:spcPts val="0"/>
              </a:spcBef>
              <a:spcAft>
                <a:spcPts val="0"/>
              </a:spcAft>
              <a:buSzPts val="2100"/>
              <a:buNone/>
              <a:defRPr sz="7465"/>
            </a:lvl4pPr>
            <a:lvl5pPr lvl="4" algn="ctr">
              <a:lnSpc>
                <a:spcPct val="100000"/>
              </a:lnSpc>
              <a:spcBef>
                <a:spcPts val="0"/>
              </a:spcBef>
              <a:spcAft>
                <a:spcPts val="0"/>
              </a:spcAft>
              <a:buSzPts val="2100"/>
              <a:buNone/>
              <a:defRPr sz="7465"/>
            </a:lvl5pPr>
            <a:lvl6pPr lvl="5" algn="ctr">
              <a:lnSpc>
                <a:spcPct val="100000"/>
              </a:lnSpc>
              <a:spcBef>
                <a:spcPts val="0"/>
              </a:spcBef>
              <a:spcAft>
                <a:spcPts val="0"/>
              </a:spcAft>
              <a:buSzPts val="2100"/>
              <a:buNone/>
              <a:defRPr sz="7465"/>
            </a:lvl6pPr>
            <a:lvl7pPr lvl="6" algn="ctr">
              <a:lnSpc>
                <a:spcPct val="100000"/>
              </a:lnSpc>
              <a:spcBef>
                <a:spcPts val="0"/>
              </a:spcBef>
              <a:spcAft>
                <a:spcPts val="0"/>
              </a:spcAft>
              <a:buSzPts val="2100"/>
              <a:buNone/>
              <a:defRPr sz="7465"/>
            </a:lvl7pPr>
            <a:lvl8pPr lvl="7" algn="ctr">
              <a:lnSpc>
                <a:spcPct val="100000"/>
              </a:lnSpc>
              <a:spcBef>
                <a:spcPts val="0"/>
              </a:spcBef>
              <a:spcAft>
                <a:spcPts val="0"/>
              </a:spcAft>
              <a:buSzPts val="2100"/>
              <a:buNone/>
              <a:defRPr sz="7465"/>
            </a:lvl8pPr>
            <a:lvl9pPr lvl="8" algn="ctr">
              <a:lnSpc>
                <a:spcPct val="100000"/>
              </a:lnSpc>
              <a:spcBef>
                <a:spcPts val="0"/>
              </a:spcBef>
              <a:spcAft>
                <a:spcPts val="0"/>
              </a:spcAft>
              <a:buSzPts val="2100"/>
              <a:buNone/>
              <a:defRPr sz="7465"/>
            </a:lvl9pPr>
          </a:lstStyle>
          <a:p>
            <a:endParaRPr/>
          </a:p>
        </p:txBody>
      </p:sp>
      <p:sp>
        <p:nvSpPr>
          <p:cNvPr id="39" name="Google Shape;39;p9"/>
          <p:cNvSpPr txBox="1">
            <a:spLocks noGrp="1"/>
          </p:cNvSpPr>
          <p:nvPr>
            <p:ph type="body" idx="2"/>
          </p:nvPr>
        </p:nvSpPr>
        <p:spPr>
          <a:xfrm>
            <a:off x="7409255" y="2574494"/>
            <a:ext cx="5755501" cy="13138135"/>
          </a:xfrm>
          <a:prstGeom prst="rect">
            <a:avLst/>
          </a:prstGeom>
        </p:spPr>
        <p:txBody>
          <a:bodyPr spcFirstLastPara="1" wrap="square" lIns="91425" tIns="91425" rIns="91425" bIns="91425" anchor="ctr" anchorCtr="0">
            <a:normAutofit/>
          </a:bodyPr>
          <a:lstStyle>
            <a:lvl1pPr marL="1625552" lvl="0" indent="-1219163">
              <a:spcBef>
                <a:spcPts val="0"/>
              </a:spcBef>
              <a:spcAft>
                <a:spcPts val="0"/>
              </a:spcAft>
              <a:buSzPts val="1800"/>
              <a:buChar char="●"/>
              <a:defRPr/>
            </a:lvl1pPr>
            <a:lvl2pPr marL="3251108" lvl="1" indent="-1128857">
              <a:spcBef>
                <a:spcPts val="0"/>
              </a:spcBef>
              <a:spcAft>
                <a:spcPts val="0"/>
              </a:spcAft>
              <a:buSzPts val="1400"/>
              <a:buChar char="○"/>
              <a:defRPr/>
            </a:lvl2pPr>
            <a:lvl3pPr marL="4876659" lvl="2" indent="-1128857">
              <a:spcBef>
                <a:spcPts val="0"/>
              </a:spcBef>
              <a:spcAft>
                <a:spcPts val="0"/>
              </a:spcAft>
              <a:buSzPts val="1400"/>
              <a:buChar char="■"/>
              <a:defRPr/>
            </a:lvl3pPr>
            <a:lvl4pPr marL="6502211" lvl="3" indent="-1128857">
              <a:spcBef>
                <a:spcPts val="0"/>
              </a:spcBef>
              <a:spcAft>
                <a:spcPts val="0"/>
              </a:spcAft>
              <a:buSzPts val="1400"/>
              <a:buChar char="●"/>
              <a:defRPr/>
            </a:lvl4pPr>
            <a:lvl5pPr marL="8127762" lvl="4" indent="-1128857">
              <a:spcBef>
                <a:spcPts val="0"/>
              </a:spcBef>
              <a:spcAft>
                <a:spcPts val="0"/>
              </a:spcAft>
              <a:buSzPts val="1400"/>
              <a:buChar char="○"/>
              <a:defRPr/>
            </a:lvl5pPr>
            <a:lvl6pPr marL="9753320" lvl="5" indent="-1128857">
              <a:spcBef>
                <a:spcPts val="0"/>
              </a:spcBef>
              <a:spcAft>
                <a:spcPts val="0"/>
              </a:spcAft>
              <a:buSzPts val="1400"/>
              <a:buChar char="■"/>
              <a:defRPr/>
            </a:lvl6pPr>
            <a:lvl7pPr marL="11378870" lvl="6" indent="-1128857">
              <a:spcBef>
                <a:spcPts val="0"/>
              </a:spcBef>
              <a:spcAft>
                <a:spcPts val="0"/>
              </a:spcAft>
              <a:buSzPts val="1400"/>
              <a:buChar char="●"/>
              <a:defRPr/>
            </a:lvl7pPr>
            <a:lvl8pPr marL="13004424" lvl="7" indent="-1128857">
              <a:spcBef>
                <a:spcPts val="0"/>
              </a:spcBef>
              <a:spcAft>
                <a:spcPts val="0"/>
              </a:spcAft>
              <a:buSzPts val="1400"/>
              <a:buChar char="○"/>
              <a:defRPr/>
            </a:lvl8pPr>
            <a:lvl9pPr marL="14629977" lvl="8" indent="-1128857">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67551" y="15042048"/>
            <a:ext cx="8998200" cy="2151467"/>
          </a:xfrm>
          <a:prstGeom prst="rect">
            <a:avLst/>
          </a:prstGeom>
        </p:spPr>
        <p:txBody>
          <a:bodyPr spcFirstLastPara="1" wrap="square" lIns="91425" tIns="91425" rIns="91425" bIns="91425" anchor="ctr" anchorCtr="0">
            <a:normAutofit/>
          </a:bodyPr>
          <a:lstStyle>
            <a:lvl1pPr marL="1625552" lvl="0" indent="-812777">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7553" y="1582316"/>
            <a:ext cx="12780901" cy="2036267"/>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67553" y="4097688"/>
            <a:ext cx="12780901" cy="1214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2708692" y="16580332"/>
            <a:ext cx="823051" cy="1399467"/>
          </a:xfrm>
          <a:prstGeom prst="rect">
            <a:avLst/>
          </a:prstGeom>
          <a:noFill/>
          <a:ln>
            <a:noFill/>
          </a:ln>
        </p:spPr>
        <p:txBody>
          <a:bodyPr spcFirstLastPara="1" wrap="square" lIns="91425" tIns="91425" rIns="91425" bIns="91425" anchor="ctr" anchorCtr="0">
            <a:normAutofit/>
          </a:bodyPr>
          <a:lstStyle>
            <a:lvl1pPr lvl="0" algn="r">
              <a:buNone/>
              <a:defRPr sz="3556">
                <a:solidFill>
                  <a:schemeClr val="dk2"/>
                </a:solidFill>
              </a:defRPr>
            </a:lvl1pPr>
            <a:lvl2pPr lvl="1" algn="r">
              <a:buNone/>
              <a:defRPr sz="3556">
                <a:solidFill>
                  <a:schemeClr val="dk2"/>
                </a:solidFill>
              </a:defRPr>
            </a:lvl2pPr>
            <a:lvl3pPr lvl="2" algn="r">
              <a:buNone/>
              <a:defRPr sz="3556">
                <a:solidFill>
                  <a:schemeClr val="dk2"/>
                </a:solidFill>
              </a:defRPr>
            </a:lvl3pPr>
            <a:lvl4pPr lvl="3" algn="r">
              <a:buNone/>
              <a:defRPr sz="3556">
                <a:solidFill>
                  <a:schemeClr val="dk2"/>
                </a:solidFill>
              </a:defRPr>
            </a:lvl4pPr>
            <a:lvl5pPr lvl="4" algn="r">
              <a:buNone/>
              <a:defRPr sz="3556">
                <a:solidFill>
                  <a:schemeClr val="dk2"/>
                </a:solidFill>
              </a:defRPr>
            </a:lvl5pPr>
            <a:lvl6pPr lvl="5" algn="r">
              <a:buNone/>
              <a:defRPr sz="3556">
                <a:solidFill>
                  <a:schemeClr val="dk2"/>
                </a:solidFill>
              </a:defRPr>
            </a:lvl6pPr>
            <a:lvl7pPr lvl="6" algn="r">
              <a:buNone/>
              <a:defRPr sz="3556">
                <a:solidFill>
                  <a:schemeClr val="dk2"/>
                </a:solidFill>
              </a:defRPr>
            </a:lvl7pPr>
            <a:lvl8pPr lvl="7" algn="r">
              <a:buNone/>
              <a:defRPr sz="3556">
                <a:solidFill>
                  <a:schemeClr val="dk2"/>
                </a:solidFill>
              </a:defRPr>
            </a:lvl8pPr>
            <a:lvl9pPr lvl="8" algn="r">
              <a:buNone/>
              <a:defRPr sz="3556">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8289733" y="6978089"/>
            <a:ext cx="30295466" cy="2818134"/>
          </a:xfrm>
          <a:prstGeom prst="rect">
            <a:avLst/>
          </a:prstGeom>
        </p:spPr>
        <p:txBody>
          <a:bodyPr spcFirstLastPara="1" wrap="square" lIns="325066" tIns="325066" rIns="325066" bIns="325066"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8289733" y="1582313"/>
            <a:ext cx="30295466" cy="2036266"/>
          </a:xfrm>
          <a:prstGeom prst="rect">
            <a:avLst/>
          </a:prstGeom>
        </p:spPr>
        <p:txBody>
          <a:bodyPr spcFirstLastPara="1" wrap="square" lIns="325066" tIns="325066" rIns="325066" bIns="325066"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13716000" cy="838499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7817629"/>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S2</a:t>
            </a:r>
            <a:r>
              <a:rPr lang="en" sz="2600" dirty="0">
                <a:solidFill>
                  <a:schemeClr val="dk1"/>
                </a:solidFill>
              </a:rPr>
              <a:t>: Box and whisker plots of raw DOC exudate concentrations (µM) for the 6 treatments.</a:t>
            </a:r>
            <a:endParaRPr sz="26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7" name="Google Shape;127;p24"/>
          <p:cNvPicPr preferRelativeResize="0"/>
          <p:nvPr/>
        </p:nvPicPr>
        <p:blipFill rotWithShape="1">
          <a:blip r:embed="rId3">
            <a:alphaModFix/>
          </a:blip>
          <a:srcRect t="12749"/>
          <a:stretch/>
        </p:blipFill>
        <p:spPr>
          <a:xfrm>
            <a:off x="0" y="49772"/>
            <a:ext cx="13716000" cy="8864372"/>
          </a:xfrm>
          <a:prstGeom prst="rect">
            <a:avLst/>
          </a:prstGeom>
          <a:noFill/>
          <a:ln>
            <a:noFill/>
          </a:ln>
        </p:spPr>
      </p:pic>
      <p:sp>
        <p:nvSpPr>
          <p:cNvPr id="6" name="Google Shape;93;p19">
            <a:extLst>
              <a:ext uri="{FF2B5EF4-FFF2-40B4-BE49-F238E27FC236}">
                <a16:creationId xmlns:a16="http://schemas.microsoft.com/office/drawing/2014/main" id="{14F2F4A3-B6A2-6C31-258A-A4F90851B14D}"/>
              </a:ext>
            </a:extLst>
          </p:cNvPr>
          <p:cNvSpPr txBox="1"/>
          <p:nvPr/>
        </p:nvSpPr>
        <p:spPr>
          <a:xfrm>
            <a:off x="0" y="812577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S3</a:t>
            </a:r>
            <a:r>
              <a:rPr lang="en" sz="2600" dirty="0">
                <a:solidFill>
                  <a:schemeClr val="dk1"/>
                </a:solidFill>
              </a:rPr>
              <a:t>: Non-metric multidimensional scaling plot of t0 metabolomic samples using bray curtis dissimilarity.</a:t>
            </a:r>
            <a:endParaRPr sz="2600" dirty="0">
              <a:solidFill>
                <a:schemeClr val="dk1"/>
              </a:solidFill>
            </a:endParaRPr>
          </a:p>
        </p:txBody>
      </p:sp>
      <p:sp>
        <p:nvSpPr>
          <p:cNvPr id="7" name="Google Shape;93;p19">
            <a:extLst>
              <a:ext uri="{FF2B5EF4-FFF2-40B4-BE49-F238E27FC236}">
                <a16:creationId xmlns:a16="http://schemas.microsoft.com/office/drawing/2014/main" id="{22F22347-22FA-9BA6-A7C1-89EC821B5043}"/>
              </a:ext>
            </a:extLst>
          </p:cNvPr>
          <p:cNvSpPr txBox="1"/>
          <p:nvPr/>
        </p:nvSpPr>
        <p:spPr>
          <a:xfrm>
            <a:off x="1104483" y="450974"/>
            <a:ext cx="2315183" cy="975030"/>
          </a:xfrm>
          <a:prstGeom prst="rect">
            <a:avLst/>
          </a:prstGeom>
          <a:noFill/>
          <a:ln>
            <a:noFill/>
          </a:ln>
        </p:spPr>
        <p:txBody>
          <a:bodyPr spcFirstLastPara="1" wrap="square" lIns="325066" tIns="325066" rIns="325066" bIns="325066" anchor="t" anchorCtr="0">
            <a:spAutoFit/>
          </a:bodyPr>
          <a:lstStyle/>
          <a:p>
            <a:pPr>
              <a:lnSpc>
                <a:spcPct val="115000"/>
              </a:lnSpc>
            </a:pPr>
            <a:r>
              <a:rPr lang="en-US" sz="1800" dirty="0">
                <a:solidFill>
                  <a:schemeClr val="dk1"/>
                </a:solidFill>
              </a:rPr>
              <a:t>stress = 0.0836</a:t>
            </a:r>
            <a:endParaRPr sz="18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1" y="1"/>
            <a:ext cx="13716000" cy="5143500"/>
          </a:xfrm>
          <a:prstGeom prst="rect">
            <a:avLst/>
          </a:prstGeom>
          <a:noFill/>
          <a:ln>
            <a:noFill/>
          </a:ln>
        </p:spPr>
      </p:pic>
      <p:sp>
        <p:nvSpPr>
          <p:cNvPr id="7" name="Google Shape;93;p19">
            <a:extLst>
              <a:ext uri="{FF2B5EF4-FFF2-40B4-BE49-F238E27FC236}">
                <a16:creationId xmlns:a16="http://schemas.microsoft.com/office/drawing/2014/main" id="{0C2E2040-E42F-18C9-883F-7739B346BEBA}"/>
              </a:ext>
            </a:extLst>
          </p:cNvPr>
          <p:cNvSpPr txBox="1"/>
          <p:nvPr/>
        </p:nvSpPr>
        <p:spPr>
          <a:xfrm>
            <a:off x="-135467" y="4756043"/>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S4</a:t>
            </a:r>
            <a:r>
              <a:rPr lang="en" sz="2600" dirty="0">
                <a:solidFill>
                  <a:schemeClr val="dk1"/>
                </a:solidFill>
              </a:rPr>
              <a:t>: Box and whisker plots of t0 exudate metabolomic alpha diversity (Shannon’s H, Richness, and Pilou’s evenness).</a:t>
            </a:r>
            <a:endParaRPr sz="26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Google Shape;93;p19">
            <a:extLst>
              <a:ext uri="{FF2B5EF4-FFF2-40B4-BE49-F238E27FC236}">
                <a16:creationId xmlns:a16="http://schemas.microsoft.com/office/drawing/2014/main" id="{C5B08C1A-8461-19B5-8BCB-730F7D64667C}"/>
              </a:ext>
            </a:extLst>
          </p:cNvPr>
          <p:cNvSpPr txBox="1"/>
          <p:nvPr/>
        </p:nvSpPr>
        <p:spPr>
          <a:xfrm>
            <a:off x="0" y="9662912"/>
            <a:ext cx="13716000" cy="2036859"/>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S5</a:t>
            </a:r>
            <a:r>
              <a:rPr lang="en" sz="2600" dirty="0">
                <a:solidFill>
                  <a:schemeClr val="dk1"/>
                </a:solidFill>
              </a:rPr>
              <a:t>: Box and whisker plots of bacterial growth efficieny (BGE) of microbial communities in the 36 hour dark incubation. BGE for the “Bleaced + Heated” treatment was unable to be calculated due to DOC contamination.</a:t>
            </a:r>
            <a:endParaRPr sz="26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65C5AD32-2021-6658-2264-28DA34487869}"/>
              </a:ext>
            </a:extLst>
          </p:cNvPr>
          <p:cNvPicPr>
            <a:picLocks noChangeAspect="1"/>
          </p:cNvPicPr>
          <p:nvPr/>
        </p:nvPicPr>
        <p:blipFill>
          <a:blip r:embed="rId3"/>
          <a:stretch>
            <a:fillRect/>
          </a:stretch>
        </p:blipFill>
        <p:spPr>
          <a:xfrm>
            <a:off x="-1" y="0"/>
            <a:ext cx="13715999" cy="99752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13716000" cy="9499352"/>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896397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S6</a:t>
            </a:r>
            <a:r>
              <a:rPr lang="en" sz="2600" dirty="0">
                <a:solidFill>
                  <a:schemeClr val="dk1"/>
                </a:solidFill>
              </a:rPr>
              <a:t>: Non-metric multidimensional scaling plot of bacterial communities from start and end of bottle incubation using unifrac dissimilarity.</a:t>
            </a:r>
            <a:endParaRPr sz="26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79A1477-A7B2-CB20-46BC-A10493418ACA}"/>
              </a:ext>
            </a:extLst>
          </p:cNvPr>
          <p:cNvPicPr>
            <a:picLocks noChangeAspect="1"/>
          </p:cNvPicPr>
          <p:nvPr/>
        </p:nvPicPr>
        <p:blipFill rotWithShape="1">
          <a:blip r:embed="rId3"/>
          <a:srcRect t="7750"/>
          <a:stretch/>
        </p:blipFill>
        <p:spPr>
          <a:xfrm>
            <a:off x="0" y="0"/>
            <a:ext cx="13716000" cy="9372600"/>
          </a:xfrm>
          <a:prstGeom prst="rect">
            <a:avLst/>
          </a:prstGeom>
        </p:spPr>
      </p:pic>
      <p:sp>
        <p:nvSpPr>
          <p:cNvPr id="5" name="Google Shape;93;p19">
            <a:extLst>
              <a:ext uri="{FF2B5EF4-FFF2-40B4-BE49-F238E27FC236}">
                <a16:creationId xmlns:a16="http://schemas.microsoft.com/office/drawing/2014/main" id="{A4865DB7-C67C-B3CE-2D71-4748E6EB78B2}"/>
              </a:ext>
            </a:extLst>
          </p:cNvPr>
          <p:cNvSpPr txBox="1"/>
          <p:nvPr/>
        </p:nvSpPr>
        <p:spPr>
          <a:xfrm>
            <a:off x="0" y="8877319"/>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S7</a:t>
            </a:r>
            <a:r>
              <a:rPr lang="en" sz="2600" dirty="0">
                <a:solidFill>
                  <a:schemeClr val="dk1"/>
                </a:solidFill>
              </a:rPr>
              <a:t>: Non-metric multidimensional scaling plot of bacterial communities the end of the bottle incubation using unifrac dissimilarity.</a:t>
            </a:r>
            <a:endParaRPr sz="2600" dirty="0">
              <a:solidFill>
                <a:schemeClr val="dk1"/>
              </a:solidFill>
            </a:endParaRPr>
          </a:p>
        </p:txBody>
      </p:sp>
      <p:sp>
        <p:nvSpPr>
          <p:cNvPr id="6" name="Google Shape;93;p19">
            <a:extLst>
              <a:ext uri="{FF2B5EF4-FFF2-40B4-BE49-F238E27FC236}">
                <a16:creationId xmlns:a16="http://schemas.microsoft.com/office/drawing/2014/main" id="{175BB347-FE74-F30E-1586-7AC2994E2C44}"/>
              </a:ext>
            </a:extLst>
          </p:cNvPr>
          <p:cNvSpPr txBox="1"/>
          <p:nvPr/>
        </p:nvSpPr>
        <p:spPr>
          <a:xfrm>
            <a:off x="1104483" y="450974"/>
            <a:ext cx="2315183" cy="975030"/>
          </a:xfrm>
          <a:prstGeom prst="rect">
            <a:avLst/>
          </a:prstGeom>
          <a:noFill/>
          <a:ln>
            <a:noFill/>
          </a:ln>
        </p:spPr>
        <p:txBody>
          <a:bodyPr spcFirstLastPara="1" wrap="square" lIns="325066" tIns="325066" rIns="325066" bIns="325066" anchor="t" anchorCtr="0">
            <a:spAutoFit/>
          </a:bodyPr>
          <a:lstStyle/>
          <a:p>
            <a:pPr>
              <a:lnSpc>
                <a:spcPct val="115000"/>
              </a:lnSpc>
            </a:pPr>
            <a:r>
              <a:rPr lang="en-US" sz="1800" dirty="0">
                <a:solidFill>
                  <a:schemeClr val="dk1"/>
                </a:solidFill>
              </a:rPr>
              <a:t>stress = 0.0816</a:t>
            </a:r>
            <a:endParaRPr sz="1800"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13716000" cy="7835784"/>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757928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S8</a:t>
            </a:r>
            <a:r>
              <a:rPr lang="en" sz="2600" dirty="0">
                <a:solidFill>
                  <a:schemeClr val="dk1"/>
                </a:solidFill>
              </a:rPr>
              <a:t>: Box and whisker plots of the alpha diversity of the bacterial communities at the end of the incubation</a:t>
            </a:r>
            <a:endParaRPr sz="26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8289733" y="1582313"/>
            <a:ext cx="30295466" cy="2036266"/>
          </a:xfrm>
          <a:prstGeom prst="rect">
            <a:avLst/>
          </a:prstGeom>
        </p:spPr>
        <p:txBody>
          <a:bodyPr spcFirstLastPara="1" wrap="square" lIns="325066" tIns="325066" rIns="325066" bIns="325066" anchor="t" anchorCtr="0">
            <a:normAutofit/>
          </a:bodyPr>
          <a:lstStyle/>
          <a:p>
            <a:r>
              <a:rPr lang="en"/>
              <a:t>S10</a:t>
            </a:r>
            <a:endParaRPr/>
          </a:p>
        </p:txBody>
      </p:sp>
      <p:pic>
        <p:nvPicPr>
          <p:cNvPr id="173" name="Google Shape;173;p31"/>
          <p:cNvPicPr preferRelativeResize="0"/>
          <p:nvPr/>
        </p:nvPicPr>
        <p:blipFill>
          <a:blip r:embed="rId3">
            <a:alphaModFix/>
          </a:blip>
          <a:stretch>
            <a:fillRect/>
          </a:stretch>
        </p:blipFill>
        <p:spPr>
          <a:xfrm>
            <a:off x="1" y="0"/>
            <a:ext cx="13716000" cy="8384977"/>
          </a:xfrm>
          <a:prstGeom prst="rect">
            <a:avLst/>
          </a:prstGeom>
          <a:noFill/>
          <a:ln>
            <a:noFill/>
          </a:ln>
        </p:spPr>
      </p:pic>
      <p:sp>
        <p:nvSpPr>
          <p:cNvPr id="4" name="Google Shape;93;p19">
            <a:extLst>
              <a:ext uri="{FF2B5EF4-FFF2-40B4-BE49-F238E27FC236}">
                <a16:creationId xmlns:a16="http://schemas.microsoft.com/office/drawing/2014/main" id="{C75BBCF1-2ABC-B9E2-0ADF-95B6895AF229}"/>
              </a:ext>
            </a:extLst>
          </p:cNvPr>
          <p:cNvSpPr txBox="1"/>
          <p:nvPr/>
        </p:nvSpPr>
        <p:spPr>
          <a:xfrm>
            <a:off x="0" y="7963336"/>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S9</a:t>
            </a:r>
            <a:r>
              <a:rPr lang="en" sz="2600" dirty="0">
                <a:solidFill>
                  <a:schemeClr val="dk1"/>
                </a:solidFill>
              </a:rPr>
              <a:t>: Procrustes visualization of multivariate metabolomic and microbial samples. Arrows point from microbial samples to corresponding metabolomic samples.</a:t>
            </a:r>
            <a:endParaRPr sz="260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A50A7B6-D838-EE9F-6E58-9E4ABB9D3201}"/>
              </a:ext>
            </a:extLst>
          </p:cNvPr>
          <p:cNvPicPr>
            <a:picLocks noChangeAspect="1"/>
          </p:cNvPicPr>
          <p:nvPr/>
        </p:nvPicPr>
        <p:blipFill>
          <a:blip r:embed="rId2"/>
          <a:stretch>
            <a:fillRect/>
          </a:stretch>
        </p:blipFill>
        <p:spPr>
          <a:xfrm>
            <a:off x="0" y="-1"/>
            <a:ext cx="13716000" cy="9975273"/>
          </a:xfrm>
          <a:prstGeom prst="rect">
            <a:avLst/>
          </a:prstGeom>
        </p:spPr>
      </p:pic>
      <p:sp>
        <p:nvSpPr>
          <p:cNvPr id="6" name="Google Shape;93;p19">
            <a:extLst>
              <a:ext uri="{FF2B5EF4-FFF2-40B4-BE49-F238E27FC236}">
                <a16:creationId xmlns:a16="http://schemas.microsoft.com/office/drawing/2014/main" id="{40908C8D-3DC2-98E9-F59D-B59C74A1F595}"/>
              </a:ext>
            </a:extLst>
          </p:cNvPr>
          <p:cNvSpPr txBox="1"/>
          <p:nvPr/>
        </p:nvSpPr>
        <p:spPr>
          <a:xfrm>
            <a:off x="0" y="968748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S10</a:t>
            </a:r>
            <a:r>
              <a:rPr lang="en" sz="2600" dirty="0">
                <a:solidFill>
                  <a:schemeClr val="dk1"/>
                </a:solidFill>
              </a:rPr>
              <a:t>: Box and whisker plots of the DOC drawdown (%) for ech treatment. “Bleached + Heated” is excluded due to loss of samples from DOC contamination.</a:t>
            </a:r>
            <a:endParaRPr sz="2600" dirty="0">
              <a:solidFill>
                <a:schemeClr val="dk1"/>
              </a:solidFill>
            </a:endParaRPr>
          </a:p>
        </p:txBody>
      </p:sp>
    </p:spTree>
    <p:extLst>
      <p:ext uri="{BB962C8B-B14F-4D97-AF65-F5344CB8AC3E}">
        <p14:creationId xmlns:p14="http://schemas.microsoft.com/office/powerpoint/2010/main" val="85210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14245206"/>
            <a:ext cx="10700426" cy="4226689"/>
          </a:xfrm>
          <a:prstGeom prst="rect">
            <a:avLst/>
          </a:prstGeom>
          <a:noFill/>
          <a:ln>
            <a:noFill/>
          </a:ln>
        </p:spPr>
        <p:txBody>
          <a:bodyPr spcFirstLastPara="1" wrap="square" lIns="325066" tIns="325066" rIns="325066" bIns="325066" anchor="t" anchorCtr="0">
            <a:spAutoFit/>
          </a:bodyPr>
          <a:lstStyle/>
          <a:p>
            <a:r>
              <a:rPr lang="en" sz="1450" b="1" u="sng" dirty="0"/>
              <a:t>Figure 1</a:t>
            </a:r>
            <a:r>
              <a:rPr lang="en" sz="1450" dirty="0"/>
              <a:t>: Field collections and experimental design. Non-bleached and bleached corals were collected from a reef in </a:t>
            </a:r>
            <a:r>
              <a:rPr lang="en" sz="1450" dirty="0">
                <a:solidFill>
                  <a:schemeClr val="dk1"/>
                </a:solidFill>
              </a:rPr>
              <a:t>Mo’orea, French Polynesia immediately following a bleaching event. </a:t>
            </a:r>
            <a:r>
              <a:rPr lang="en" sz="1450" b="1" dirty="0"/>
              <a:t>A)</a:t>
            </a:r>
            <a:r>
              <a:rPr lang="en" sz="1450" dirty="0"/>
              <a:t> Picture of the LTER1 fore reef in Mo’orea, French Polynesia representative of the status of the reef where both bleached and non-bleached corals were present. </a:t>
            </a:r>
            <a:r>
              <a:rPr lang="en" sz="1450" b="1" dirty="0"/>
              <a:t>A.I-A.V)</a:t>
            </a:r>
            <a:r>
              <a:rPr lang="en" sz="1450" dirty="0"/>
              <a:t> depict the experimental design and sampling from corl nubbin collection </a:t>
            </a:r>
            <a:r>
              <a:rPr lang="en" sz="1450" b="1" dirty="0"/>
              <a:t>(A.I)</a:t>
            </a:r>
            <a:r>
              <a:rPr lang="en" sz="1450" dirty="0"/>
              <a:t>, 7 day pretreatment in flow through aquaria </a:t>
            </a:r>
            <a:r>
              <a:rPr lang="en" sz="1450" b="1" dirty="0"/>
              <a:t>(A.II)</a:t>
            </a:r>
            <a:r>
              <a:rPr lang="en" sz="1450" dirty="0"/>
              <a:t>, DOM exudation </a:t>
            </a:r>
            <a:r>
              <a:rPr lang="en" sz="1450" b="1" dirty="0"/>
              <a:t>(A.III)</a:t>
            </a:r>
            <a:r>
              <a:rPr lang="en" sz="1450" dirty="0"/>
              <a:t>, 36 hour dark bottle incubation </a:t>
            </a:r>
            <a:r>
              <a:rPr lang="en" sz="1450" b="1" dirty="0"/>
              <a:t>(A.IV)</a:t>
            </a:r>
            <a:r>
              <a:rPr lang="en" sz="1450" dirty="0"/>
              <a:t>, and sampling </a:t>
            </a:r>
            <a:r>
              <a:rPr lang="en" sz="1450" b="1" dirty="0"/>
              <a:t>(A.V)</a:t>
            </a:r>
            <a:r>
              <a:rPr lang="en" sz="1450" dirty="0"/>
              <a:t>. </a:t>
            </a:r>
            <a:r>
              <a:rPr lang="en" sz="1450" b="1" dirty="0"/>
              <a:t>B)</a:t>
            </a:r>
            <a:r>
              <a:rPr lang="en" sz="1450" dirty="0"/>
              <a:t> M</a:t>
            </a:r>
            <a:r>
              <a:rPr lang="en" sz="1450" dirty="0">
                <a:solidFill>
                  <a:schemeClr val="dk1"/>
                </a:solidFill>
              </a:rPr>
              <a:t>ean seawater temperatures over the period from January 1st 2018 until December 31st 2019 from 3 fore reef LTER sites. 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1450" b="1" dirty="0">
                <a:solidFill>
                  <a:schemeClr val="dk1"/>
                </a:solidFill>
              </a:rPr>
              <a:t>(C)</a:t>
            </a:r>
            <a:r>
              <a:rPr lang="en" sz="14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1450" b="1" dirty="0">
                <a:solidFill>
                  <a:schemeClr val="dk1"/>
                </a:solidFill>
              </a:rPr>
              <a:t>(D)</a:t>
            </a:r>
            <a:r>
              <a:rPr lang="en" sz="1450" dirty="0">
                <a:solidFill>
                  <a:schemeClr val="dk1"/>
                </a:solidFill>
              </a:rPr>
              <a:t>. Microbial communities responded to DOM amendments by growing to significantly higher concentrations after incubating for 24 hours (one-way ANOVA, F=54.09, p=2.3e-08).</a:t>
            </a:r>
            <a:endParaRPr sz="1450" dirty="0"/>
          </a:p>
        </p:txBody>
      </p:sp>
      <p:pic>
        <p:nvPicPr>
          <p:cNvPr id="3" name="Picture 2" descr="Diagram&#10;&#10;Description automatically generated">
            <a:extLst>
              <a:ext uri="{FF2B5EF4-FFF2-40B4-BE49-F238E27FC236}">
                <a16:creationId xmlns:a16="http://schemas.microsoft.com/office/drawing/2014/main" id="{ED2BBB05-7726-09FA-29F4-D1E59E1BB5B3}"/>
              </a:ext>
            </a:extLst>
          </p:cNvPr>
          <p:cNvPicPr>
            <a:picLocks noChangeAspect="1"/>
          </p:cNvPicPr>
          <p:nvPr/>
        </p:nvPicPr>
        <p:blipFill>
          <a:blip r:embed="rId3"/>
          <a:stretch>
            <a:fillRect/>
          </a:stretch>
        </p:blipFill>
        <p:spPr>
          <a:xfrm>
            <a:off x="1" y="0"/>
            <a:ext cx="10312400" cy="145786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6966375" y="-5620248"/>
            <a:ext cx="6643342" cy="5611684"/>
          </a:xfrm>
          <a:prstGeom prst="rect">
            <a:avLst/>
          </a:prstGeom>
          <a:noFill/>
          <a:ln>
            <a:noFill/>
          </a:ln>
        </p:spPr>
        <p:txBody>
          <a:bodyPr spcFirstLastPara="1" wrap="square" lIns="325066" tIns="325066" rIns="325066" bIns="325066" anchor="t" anchorCtr="0">
            <a:spAutoFit/>
          </a:bodyPr>
          <a:lstStyle/>
          <a:p>
            <a:pPr>
              <a:lnSpc>
                <a:spcPct val="115000"/>
              </a:lnSpc>
            </a:pPr>
            <a:r>
              <a:rPr lang="en" b="1" u="sng" dirty="0">
                <a:solidFill>
                  <a:schemeClr val="dk1"/>
                </a:solidFill>
              </a:rPr>
              <a:t>Figure 2</a:t>
            </a:r>
            <a:r>
              <a:rPr lang="en" dirty="0">
                <a:solidFill>
                  <a:schemeClr val="dk1"/>
                </a:solidFill>
              </a:rPr>
              <a:t>:</a:t>
            </a:r>
            <a:r>
              <a:rPr lang="en" b="1" dirty="0">
                <a:solidFill>
                  <a:schemeClr val="dk1"/>
                </a:solidFill>
              </a:rPr>
              <a:t> </a:t>
            </a:r>
            <a:r>
              <a:rPr lang="en" dirty="0">
                <a:solidFill>
                  <a:schemeClr val="dk1"/>
                </a:solidFill>
              </a:rPr>
              <a:t>Box and whisker plots of surface area normalized DOC concentrations for the 4 coral treatments </a:t>
            </a:r>
            <a:r>
              <a:rPr lang="en" b="1" dirty="0">
                <a:solidFill>
                  <a:schemeClr val="dk1"/>
                </a:solidFill>
              </a:rPr>
              <a:t>(A)</a:t>
            </a:r>
            <a:r>
              <a:rPr lang="en" dirty="0">
                <a:solidFill>
                  <a:schemeClr val="dk1"/>
                </a:solidFill>
              </a:rPr>
              <a:t>. Ward’s hierarchical clustering of multivariate metabolomic samples for T0 using the bray-curtis dissimilarity metric </a:t>
            </a:r>
            <a:r>
              <a:rPr lang="en" b="1" dirty="0">
                <a:solidFill>
                  <a:schemeClr val="dk1"/>
                </a:solidFill>
              </a:rPr>
              <a:t>(B)</a:t>
            </a:r>
            <a:r>
              <a:rPr lang="en" dirty="0">
                <a:solidFill>
                  <a:schemeClr val="dk1"/>
                </a:solidFill>
              </a:rPr>
              <a:t>. </a:t>
            </a:r>
            <a:r>
              <a:rPr lang="en-US" dirty="0">
                <a:solidFill>
                  <a:schemeClr val="dk1"/>
                </a:solidFill>
              </a:rPr>
              <a:t>Clustering heatmaps depict pairwise R</a:t>
            </a:r>
            <a:r>
              <a:rPr lang="en-US" baseline="30000" dirty="0">
                <a:solidFill>
                  <a:schemeClr val="dk1"/>
                </a:solidFill>
              </a:rPr>
              <a:t>2</a:t>
            </a:r>
            <a:r>
              <a:rPr lang="en-US" dirty="0">
                <a:solidFill>
                  <a:schemeClr val="dk1"/>
                </a:solidFill>
              </a:rPr>
              <a:t> values between multivariate metabolomes from pairwise PERMANOVA </a:t>
            </a:r>
            <a:r>
              <a:rPr lang="en-US" b="1" dirty="0">
                <a:solidFill>
                  <a:schemeClr val="dk1"/>
                </a:solidFill>
              </a:rPr>
              <a:t>(C)</a:t>
            </a:r>
            <a:r>
              <a:rPr lang="en-US" dirty="0">
                <a:solidFill>
                  <a:schemeClr val="dk1"/>
                </a:solidFill>
              </a:rPr>
              <a:t>.</a:t>
            </a:r>
            <a:endParaRPr dirty="0">
              <a:solidFill>
                <a:schemeClr val="dk1"/>
              </a:solidFill>
            </a:endParaRPr>
          </a:p>
        </p:txBody>
      </p:sp>
      <p:pic>
        <p:nvPicPr>
          <p:cNvPr id="66" name="Google Shape;66;p15"/>
          <p:cNvPicPr preferRelativeResize="0"/>
          <p:nvPr/>
        </p:nvPicPr>
        <p:blipFill rotWithShape="1">
          <a:blip r:embed="rId3">
            <a:alphaModFix/>
          </a:blip>
          <a:srcRect t="18351"/>
          <a:stretch/>
        </p:blipFill>
        <p:spPr>
          <a:xfrm>
            <a:off x="3" y="6499880"/>
            <a:ext cx="7049513" cy="5755921"/>
          </a:xfrm>
          <a:prstGeom prst="rect">
            <a:avLst/>
          </a:prstGeom>
          <a:noFill/>
          <a:ln>
            <a:noFill/>
          </a:ln>
        </p:spPr>
      </p:pic>
      <p:pic>
        <p:nvPicPr>
          <p:cNvPr id="5" name="Google Shape;120;p23">
            <a:extLst>
              <a:ext uri="{FF2B5EF4-FFF2-40B4-BE49-F238E27FC236}">
                <a16:creationId xmlns:a16="http://schemas.microsoft.com/office/drawing/2014/main" id="{DF2C54A9-D334-62DA-ABD0-B06A5AEB20B5}"/>
              </a:ext>
            </a:extLst>
          </p:cNvPr>
          <p:cNvPicPr preferRelativeResize="0"/>
          <p:nvPr/>
        </p:nvPicPr>
        <p:blipFill>
          <a:blip r:embed="rId4">
            <a:alphaModFix/>
          </a:blip>
          <a:stretch>
            <a:fillRect/>
          </a:stretch>
        </p:blipFill>
        <p:spPr>
          <a:xfrm>
            <a:off x="6858003" y="6499876"/>
            <a:ext cx="6547357" cy="6234048"/>
          </a:xfrm>
          <a:prstGeom prst="rect">
            <a:avLst/>
          </a:prstGeom>
          <a:noFill/>
          <a:ln>
            <a:noFill/>
          </a:ln>
        </p:spPr>
      </p:pic>
      <p:grpSp>
        <p:nvGrpSpPr>
          <p:cNvPr id="2" name="Group 1">
            <a:extLst>
              <a:ext uri="{FF2B5EF4-FFF2-40B4-BE49-F238E27FC236}">
                <a16:creationId xmlns:a16="http://schemas.microsoft.com/office/drawing/2014/main" id="{EBA7867B-4FB0-03CF-D708-D083361385A7}"/>
              </a:ext>
            </a:extLst>
          </p:cNvPr>
          <p:cNvGrpSpPr/>
          <p:nvPr/>
        </p:nvGrpSpPr>
        <p:grpSpPr>
          <a:xfrm>
            <a:off x="0" y="533400"/>
            <a:ext cx="7049512" cy="5966476"/>
            <a:chOff x="0" y="1170130"/>
            <a:chExt cx="5983122" cy="5063918"/>
          </a:xfrm>
        </p:grpSpPr>
        <p:pic>
          <p:nvPicPr>
            <p:cNvPr id="68" name="Google Shape;68;p15"/>
            <p:cNvPicPr preferRelativeResize="0"/>
            <p:nvPr/>
          </p:nvPicPr>
          <p:blipFill rotWithShape="1">
            <a:blip r:embed="rId5">
              <a:alphaModFix/>
            </a:blip>
            <a:srcRect r="20451"/>
            <a:stretch/>
          </p:blipFill>
          <p:spPr>
            <a:xfrm>
              <a:off x="0" y="1170130"/>
              <a:ext cx="5983122" cy="5063918"/>
            </a:xfrm>
            <a:prstGeom prst="rect">
              <a:avLst/>
            </a:prstGeom>
            <a:noFill/>
            <a:ln>
              <a:noFill/>
            </a:ln>
          </p:spPr>
        </p:pic>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5">
              <a:alphaModFix/>
            </a:blip>
            <a:srcRect l="77673" t="29309" b="36834"/>
            <a:stretch/>
          </p:blipFill>
          <p:spPr>
            <a:xfrm>
              <a:off x="4233317" y="1170130"/>
              <a:ext cx="1679244" cy="1714500"/>
            </a:xfrm>
            <a:prstGeom prst="rect">
              <a:avLst/>
            </a:prstGeom>
            <a:noFill/>
            <a:ln>
              <a:noFill/>
            </a:ln>
          </p:spPr>
        </p:pic>
      </p:grpSp>
      <p:sp>
        <p:nvSpPr>
          <p:cNvPr id="3" name="TextBox 2">
            <a:extLst>
              <a:ext uri="{FF2B5EF4-FFF2-40B4-BE49-F238E27FC236}">
                <a16:creationId xmlns:a16="http://schemas.microsoft.com/office/drawing/2014/main" id="{BA2F283D-B033-02AA-0D1B-EBD1051AC520}"/>
              </a:ext>
            </a:extLst>
          </p:cNvPr>
          <p:cNvSpPr txBox="1"/>
          <p:nvPr/>
        </p:nvSpPr>
        <p:spPr>
          <a:xfrm>
            <a:off x="106283" y="0"/>
            <a:ext cx="609600" cy="584775"/>
          </a:xfrm>
          <a:prstGeom prst="rect">
            <a:avLst/>
          </a:prstGeom>
          <a:noFill/>
        </p:spPr>
        <p:txBody>
          <a:bodyPr wrap="square" rtlCol="0">
            <a:spAutoFit/>
          </a:bodyPr>
          <a:lstStyle/>
          <a:p>
            <a:r>
              <a:rPr lang="en-US" sz="3200" dirty="0"/>
              <a:t>A</a:t>
            </a:r>
          </a:p>
        </p:txBody>
      </p:sp>
      <p:sp>
        <p:nvSpPr>
          <p:cNvPr id="9" name="TextBox 8">
            <a:extLst>
              <a:ext uri="{FF2B5EF4-FFF2-40B4-BE49-F238E27FC236}">
                <a16:creationId xmlns:a16="http://schemas.microsoft.com/office/drawing/2014/main" id="{21A28FCD-C4C5-BBB3-DE34-06C12B0434CD}"/>
              </a:ext>
            </a:extLst>
          </p:cNvPr>
          <p:cNvSpPr txBox="1"/>
          <p:nvPr/>
        </p:nvSpPr>
        <p:spPr>
          <a:xfrm>
            <a:off x="101370" y="6087436"/>
            <a:ext cx="609600" cy="584775"/>
          </a:xfrm>
          <a:prstGeom prst="rect">
            <a:avLst/>
          </a:prstGeom>
          <a:noFill/>
        </p:spPr>
        <p:txBody>
          <a:bodyPr wrap="square" rtlCol="0">
            <a:spAutoFit/>
          </a:bodyPr>
          <a:lstStyle/>
          <a:p>
            <a:r>
              <a:rPr lang="en-US" sz="3200" dirty="0"/>
              <a:t>B</a:t>
            </a:r>
          </a:p>
        </p:txBody>
      </p:sp>
      <p:sp>
        <p:nvSpPr>
          <p:cNvPr id="10" name="TextBox 9">
            <a:extLst>
              <a:ext uri="{FF2B5EF4-FFF2-40B4-BE49-F238E27FC236}">
                <a16:creationId xmlns:a16="http://schemas.microsoft.com/office/drawing/2014/main" id="{933C415F-08A3-F82D-7283-083735379254}"/>
              </a:ext>
            </a:extLst>
          </p:cNvPr>
          <p:cNvSpPr txBox="1"/>
          <p:nvPr/>
        </p:nvSpPr>
        <p:spPr>
          <a:xfrm>
            <a:off x="7067745" y="6207487"/>
            <a:ext cx="609600" cy="584775"/>
          </a:xfrm>
          <a:prstGeom prst="rect">
            <a:avLst/>
          </a:prstGeom>
          <a:noFill/>
        </p:spPr>
        <p:txBody>
          <a:bodyPr wrap="square" rtlCol="0">
            <a:spAutoFit/>
          </a:bodyPr>
          <a:lstStyle/>
          <a:p>
            <a:r>
              <a:rPr lang="en-US" sz="3200" dirty="0"/>
              <a: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7E8A73A7-F99A-5DAB-7C5B-A5A279CE886B}"/>
              </a:ext>
            </a:extLst>
          </p:cNvPr>
          <p:cNvPicPr>
            <a:picLocks noChangeAspect="1"/>
          </p:cNvPicPr>
          <p:nvPr/>
        </p:nvPicPr>
        <p:blipFill>
          <a:blip r:embed="rId3"/>
          <a:stretch>
            <a:fillRect/>
          </a:stretch>
        </p:blipFill>
        <p:spPr>
          <a:xfrm>
            <a:off x="67806" y="9634031"/>
            <a:ext cx="11832238" cy="7099343"/>
          </a:xfrm>
          <a:prstGeom prst="rect">
            <a:avLst/>
          </a:prstGeom>
        </p:spPr>
      </p:pic>
      <p:sp>
        <p:nvSpPr>
          <p:cNvPr id="7" name="TextBox 6">
            <a:extLst>
              <a:ext uri="{FF2B5EF4-FFF2-40B4-BE49-F238E27FC236}">
                <a16:creationId xmlns:a16="http://schemas.microsoft.com/office/drawing/2014/main" id="{47CD5B87-B69B-88BF-3240-2E26CBC8868E}"/>
              </a:ext>
            </a:extLst>
          </p:cNvPr>
          <p:cNvSpPr txBox="1"/>
          <p:nvPr/>
        </p:nvSpPr>
        <p:spPr>
          <a:xfrm>
            <a:off x="67806" y="0"/>
            <a:ext cx="609600" cy="584775"/>
          </a:xfrm>
          <a:prstGeom prst="rect">
            <a:avLst/>
          </a:prstGeom>
          <a:noFill/>
        </p:spPr>
        <p:txBody>
          <a:bodyPr wrap="square" rtlCol="0">
            <a:spAutoFit/>
          </a:bodyPr>
          <a:lstStyle/>
          <a:p>
            <a:r>
              <a:rPr lang="en-US" sz="3200" dirty="0"/>
              <a:t>A</a:t>
            </a:r>
          </a:p>
        </p:txBody>
      </p:sp>
      <p:pic>
        <p:nvPicPr>
          <p:cNvPr id="14" name="Picture 13" descr="Chart, radar chart, line chart&#10;&#10;Description automatically generated">
            <a:extLst>
              <a:ext uri="{FF2B5EF4-FFF2-40B4-BE49-F238E27FC236}">
                <a16:creationId xmlns:a16="http://schemas.microsoft.com/office/drawing/2014/main" id="{4488329F-CB43-9E49-9FF3-C7A5E2C85FAD}"/>
              </a:ext>
            </a:extLst>
          </p:cNvPr>
          <p:cNvPicPr>
            <a:picLocks noChangeAspect="1"/>
          </p:cNvPicPr>
          <p:nvPr/>
        </p:nvPicPr>
        <p:blipFill>
          <a:blip r:embed="rId4"/>
          <a:stretch>
            <a:fillRect/>
          </a:stretch>
        </p:blipFill>
        <p:spPr>
          <a:xfrm>
            <a:off x="0" y="-1"/>
            <a:ext cx="13716000" cy="9797143"/>
          </a:xfrm>
          <a:prstGeom prst="rect">
            <a:avLst/>
          </a:prstGeom>
        </p:spPr>
      </p:pic>
      <p:sp>
        <p:nvSpPr>
          <p:cNvPr id="73" name="Google Shape;73;p16"/>
          <p:cNvSpPr txBox="1"/>
          <p:nvPr/>
        </p:nvSpPr>
        <p:spPr>
          <a:xfrm>
            <a:off x="-1" y="16357324"/>
            <a:ext cx="13715999" cy="1718310"/>
          </a:xfrm>
          <a:prstGeom prst="rect">
            <a:avLst/>
          </a:prstGeom>
          <a:noFill/>
          <a:ln>
            <a:noFill/>
          </a:ln>
        </p:spPr>
        <p:txBody>
          <a:bodyPr spcFirstLastPara="1" wrap="square" lIns="325066" tIns="325066" rIns="325066" bIns="325066" anchor="t" anchorCtr="0">
            <a:spAutoFit/>
          </a:bodyPr>
          <a:lstStyle/>
          <a:p>
            <a:pPr>
              <a:lnSpc>
                <a:spcPct val="115000"/>
              </a:lnSpc>
            </a:pPr>
            <a:r>
              <a:rPr lang="en" sz="2000" b="1" u="sng" dirty="0">
                <a:solidFill>
                  <a:schemeClr val="dk1"/>
                </a:solidFill>
              </a:rPr>
              <a:t>Figure 3</a:t>
            </a:r>
            <a:r>
              <a:rPr lang="en" sz="2000" dirty="0">
                <a:solidFill>
                  <a:schemeClr val="dk1"/>
                </a:solidFill>
              </a:rPr>
              <a:t>: Bacterial growth curves for the 6 treatments in the 36 hour dark bottle incubation </a:t>
            </a:r>
            <a:r>
              <a:rPr lang="en" sz="2000" b="1" dirty="0">
                <a:solidFill>
                  <a:schemeClr val="dk1"/>
                </a:solidFill>
              </a:rPr>
              <a:t>(A)</a:t>
            </a:r>
            <a:r>
              <a:rPr lang="en" sz="2000" dirty="0">
                <a:solidFill>
                  <a:schemeClr val="dk1"/>
                </a:solidFill>
              </a:rPr>
              <a:t>. Error bars indicate standard error of the mean. Box and whisker plots of bacterial specific growth rate, in log10 cells per hour, for the 6 treatments </a:t>
            </a:r>
            <a:r>
              <a:rPr lang="en" sz="2000" b="1" dirty="0">
                <a:solidFill>
                  <a:schemeClr val="dk1"/>
                </a:solidFill>
              </a:rPr>
              <a:t>(B)</a:t>
            </a:r>
            <a:r>
              <a:rPr lang="en" sz="2000" dirty="0">
                <a:solidFill>
                  <a:schemeClr val="dk1"/>
                </a:solidFill>
              </a:rPr>
              <a:t>.</a:t>
            </a:r>
            <a:endParaRPr sz="2000" dirty="0">
              <a:solidFill>
                <a:schemeClr val="dk1"/>
              </a:solidFill>
            </a:endParaRPr>
          </a:p>
        </p:txBody>
      </p:sp>
      <p:sp>
        <p:nvSpPr>
          <p:cNvPr id="6" name="TextBox 5">
            <a:extLst>
              <a:ext uri="{FF2B5EF4-FFF2-40B4-BE49-F238E27FC236}">
                <a16:creationId xmlns:a16="http://schemas.microsoft.com/office/drawing/2014/main" id="{7908CFA3-55E7-318F-D766-E84DBB3BAEE1}"/>
              </a:ext>
            </a:extLst>
          </p:cNvPr>
          <p:cNvSpPr txBox="1"/>
          <p:nvPr/>
        </p:nvSpPr>
        <p:spPr>
          <a:xfrm>
            <a:off x="163699" y="9213325"/>
            <a:ext cx="609600" cy="584775"/>
          </a:xfrm>
          <a:prstGeom prst="rect">
            <a:avLst/>
          </a:prstGeom>
          <a:noFill/>
        </p:spPr>
        <p:txBody>
          <a:bodyPr wrap="square" rtlCol="0">
            <a:spAutoFit/>
          </a:bodyPr>
          <a:lstStyle/>
          <a:p>
            <a:r>
              <a:rPr lang="en-US" sz="3200" dirty="0"/>
              <a:t>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AFD70497-294E-3CB7-9767-3FAC63B878CA}"/>
              </a:ext>
            </a:extLst>
          </p:cNvPr>
          <p:cNvPicPr>
            <a:picLocks noChangeAspect="1"/>
          </p:cNvPicPr>
          <p:nvPr/>
        </p:nvPicPr>
        <p:blipFill>
          <a:blip r:embed="rId3"/>
          <a:stretch>
            <a:fillRect/>
          </a:stretch>
        </p:blipFill>
        <p:spPr>
          <a:xfrm>
            <a:off x="555372" y="5653851"/>
            <a:ext cx="6571571" cy="6571571"/>
          </a:xfrm>
          <a:prstGeom prst="rect">
            <a:avLst/>
          </a:prstGeom>
        </p:spPr>
      </p:pic>
      <p:sp>
        <p:nvSpPr>
          <p:cNvPr id="80" name="Google Shape;80;p17"/>
          <p:cNvSpPr txBox="1"/>
          <p:nvPr/>
        </p:nvSpPr>
        <p:spPr>
          <a:xfrm>
            <a:off x="6900137" y="7260795"/>
            <a:ext cx="6815865" cy="5611684"/>
          </a:xfrm>
          <a:prstGeom prst="rect">
            <a:avLst/>
          </a:prstGeom>
          <a:noFill/>
          <a:ln>
            <a:noFill/>
          </a:ln>
        </p:spPr>
        <p:txBody>
          <a:bodyPr spcFirstLastPara="1" wrap="square" lIns="325066" tIns="325066" rIns="325066" bIns="325066" anchor="t" anchorCtr="0">
            <a:spAutoFit/>
          </a:bodyPr>
          <a:lstStyle/>
          <a:p>
            <a:pPr>
              <a:lnSpc>
                <a:spcPct val="115000"/>
              </a:lnSpc>
            </a:pPr>
            <a:r>
              <a:rPr lang="en" sz="2000" b="1" u="sng" dirty="0">
                <a:solidFill>
                  <a:schemeClr val="dk1"/>
                </a:solidFill>
              </a:rPr>
              <a:t>Figure 4</a:t>
            </a:r>
            <a:r>
              <a:rPr lang="en" sz="2000" dirty="0">
                <a:solidFill>
                  <a:schemeClr val="dk1"/>
                </a:solidFill>
              </a:rPr>
              <a:t>: Ward’s hierarchical clustering of multivariate microbial community samples using Unifrac distances derived from 16S amplicon data </a:t>
            </a:r>
            <a:r>
              <a:rPr lang="en" sz="2000" b="1" dirty="0">
                <a:solidFill>
                  <a:schemeClr val="dk1"/>
                </a:solidFill>
              </a:rPr>
              <a:t>(A)</a:t>
            </a:r>
            <a:r>
              <a:rPr lang="en" sz="2000" dirty="0">
                <a:solidFill>
                  <a:schemeClr val="dk1"/>
                </a:solidFill>
              </a:rPr>
              <a:t>. </a:t>
            </a:r>
            <a:r>
              <a:rPr lang="en-US" sz="2000" dirty="0">
                <a:solidFill>
                  <a:schemeClr val="dk1"/>
                </a:solidFill>
              </a:rPr>
              <a:t>Stacked bar charts depicting relative abundances of the most abundant bacterial families in all samples </a:t>
            </a:r>
            <a:r>
              <a:rPr lang="en-US" sz="2000" b="1" dirty="0">
                <a:solidFill>
                  <a:schemeClr val="dk1"/>
                </a:solidFill>
              </a:rPr>
              <a:t>(B)</a:t>
            </a:r>
            <a:r>
              <a:rPr lang="en-US" sz="2000" dirty="0">
                <a:solidFill>
                  <a:schemeClr val="dk1"/>
                </a:solidFill>
              </a:rPr>
              <a:t>. Bar charts are colored according to family. Abundant families were defined as families having a relative abundance ≥ .03 in at least one sample. Samples are ordered on the x axis according to the dendrogram. Clustering heatmaps depict pairwise R</a:t>
            </a:r>
            <a:r>
              <a:rPr lang="en-US" sz="2000" baseline="30000" dirty="0">
                <a:solidFill>
                  <a:schemeClr val="dk1"/>
                </a:solidFill>
              </a:rPr>
              <a:t>2</a:t>
            </a:r>
            <a:r>
              <a:rPr lang="en-US" sz="2000" dirty="0">
                <a:solidFill>
                  <a:schemeClr val="dk1"/>
                </a:solidFill>
              </a:rPr>
              <a:t> values between multivariate metabolomes from pairwise PERMANOVA </a:t>
            </a:r>
            <a:r>
              <a:rPr lang="en-US" sz="2000" b="1" dirty="0">
                <a:solidFill>
                  <a:schemeClr val="dk1"/>
                </a:solidFill>
              </a:rPr>
              <a:t>(C)</a:t>
            </a:r>
            <a:r>
              <a:rPr lang="en-US" sz="2000" dirty="0">
                <a:solidFill>
                  <a:schemeClr val="dk1"/>
                </a:solidFill>
              </a:rPr>
              <a:t>.</a:t>
            </a:r>
          </a:p>
          <a:p>
            <a:pPr>
              <a:lnSpc>
                <a:spcPct val="115000"/>
              </a:lnSpc>
            </a:pPr>
            <a:endParaRPr sz="2000" dirty="0">
              <a:solidFill>
                <a:schemeClr val="dk1"/>
              </a:solidFill>
            </a:endParaRPr>
          </a:p>
          <a:p>
            <a:pPr>
              <a:lnSpc>
                <a:spcPct val="115000"/>
              </a:lnSpc>
            </a:pPr>
            <a:endParaRPr sz="2000" dirty="0">
              <a:solidFill>
                <a:schemeClr val="dk1"/>
              </a:solidFill>
            </a:endParaRPr>
          </a:p>
        </p:txBody>
      </p:sp>
      <p:pic>
        <p:nvPicPr>
          <p:cNvPr id="81" name="Google Shape;81;p17"/>
          <p:cNvPicPr preferRelativeResize="0"/>
          <p:nvPr/>
        </p:nvPicPr>
        <p:blipFill rotWithShape="1">
          <a:blip r:embed="rId4">
            <a:alphaModFix/>
          </a:blip>
          <a:srcRect t="8260" b="8188"/>
          <a:stretch/>
        </p:blipFill>
        <p:spPr>
          <a:xfrm>
            <a:off x="0" y="508000"/>
            <a:ext cx="6295005" cy="5259623"/>
          </a:xfrm>
          <a:prstGeom prst="rect">
            <a:avLst/>
          </a:prstGeom>
          <a:noFill/>
          <a:ln>
            <a:noFill/>
          </a:ln>
        </p:spPr>
      </p:pic>
      <p:pic>
        <p:nvPicPr>
          <p:cNvPr id="6" name="Google Shape;154;p28">
            <a:extLst>
              <a:ext uri="{FF2B5EF4-FFF2-40B4-BE49-F238E27FC236}">
                <a16:creationId xmlns:a16="http://schemas.microsoft.com/office/drawing/2014/main" id="{8BEC88CF-3AD8-FA21-52B4-3D56CC564D27}"/>
              </a:ext>
            </a:extLst>
          </p:cNvPr>
          <p:cNvPicPr preferRelativeResize="0"/>
          <p:nvPr/>
        </p:nvPicPr>
        <p:blipFill>
          <a:blip r:embed="rId5">
            <a:alphaModFix/>
          </a:blip>
          <a:stretch>
            <a:fillRect/>
          </a:stretch>
        </p:blipFill>
        <p:spPr>
          <a:xfrm>
            <a:off x="6858000" y="771104"/>
            <a:ext cx="6815865" cy="6489690"/>
          </a:xfrm>
          <a:prstGeom prst="rect">
            <a:avLst/>
          </a:prstGeom>
          <a:noFill/>
          <a:ln>
            <a:noFill/>
          </a:ln>
        </p:spPr>
      </p:pic>
      <p:sp>
        <p:nvSpPr>
          <p:cNvPr id="7" name="Google Shape;87;p18">
            <a:extLst>
              <a:ext uri="{FF2B5EF4-FFF2-40B4-BE49-F238E27FC236}">
                <a16:creationId xmlns:a16="http://schemas.microsoft.com/office/drawing/2014/main" id="{3B02BE59-4931-5B7C-2DAD-D5001E971CE7}"/>
              </a:ext>
            </a:extLst>
          </p:cNvPr>
          <p:cNvSpPr txBox="1"/>
          <p:nvPr/>
        </p:nvSpPr>
        <p:spPr>
          <a:xfrm>
            <a:off x="11533557" y="-3480495"/>
            <a:ext cx="11073066" cy="2041091"/>
          </a:xfrm>
          <a:prstGeom prst="rect">
            <a:avLst/>
          </a:prstGeom>
          <a:noFill/>
          <a:ln>
            <a:noFill/>
          </a:ln>
        </p:spPr>
        <p:txBody>
          <a:bodyPr spcFirstLastPara="1" wrap="square" lIns="325066" tIns="325066" rIns="325066" bIns="325066" anchor="t" anchorCtr="0">
            <a:spAutoFit/>
          </a:bodyPr>
          <a:lstStyle/>
          <a:p>
            <a:pPr>
              <a:lnSpc>
                <a:spcPct val="115000"/>
              </a:lnSpc>
            </a:pPr>
            <a:r>
              <a:rPr lang="en" sz="3912" b="1" u="sng" dirty="0">
                <a:solidFill>
                  <a:schemeClr val="dk1"/>
                </a:solidFill>
              </a:rPr>
              <a:t>4B</a:t>
            </a:r>
            <a:r>
              <a:rPr lang="en" sz="3912" dirty="0">
                <a:solidFill>
                  <a:schemeClr val="dk1"/>
                </a:solidFill>
              </a:rPr>
              <a:t>:</a:t>
            </a:r>
            <a:endParaRPr sz="3912" dirty="0">
              <a:solidFill>
                <a:schemeClr val="dk1"/>
              </a:solidFill>
            </a:endParaRPr>
          </a:p>
          <a:p>
            <a:pPr>
              <a:lnSpc>
                <a:spcPct val="115000"/>
              </a:lnSpc>
            </a:pPr>
            <a:endParaRPr sz="3912" dirty="0">
              <a:solidFill>
                <a:schemeClr val="dk1"/>
              </a:solidFill>
            </a:endParaRPr>
          </a:p>
        </p:txBody>
      </p:sp>
      <p:sp>
        <p:nvSpPr>
          <p:cNvPr id="9" name="TextBox 8">
            <a:extLst>
              <a:ext uri="{FF2B5EF4-FFF2-40B4-BE49-F238E27FC236}">
                <a16:creationId xmlns:a16="http://schemas.microsoft.com/office/drawing/2014/main" id="{35E81152-453B-A677-83B9-8D4CD7B3CA73}"/>
              </a:ext>
            </a:extLst>
          </p:cNvPr>
          <p:cNvSpPr txBox="1"/>
          <p:nvPr/>
        </p:nvSpPr>
        <p:spPr>
          <a:xfrm>
            <a:off x="181310" y="5542078"/>
            <a:ext cx="609600" cy="584775"/>
          </a:xfrm>
          <a:prstGeom prst="rect">
            <a:avLst/>
          </a:prstGeom>
          <a:noFill/>
        </p:spPr>
        <p:txBody>
          <a:bodyPr wrap="square" rtlCol="0">
            <a:spAutoFit/>
          </a:bodyPr>
          <a:lstStyle/>
          <a:p>
            <a:r>
              <a:rPr lang="en-US" sz="3200" dirty="0"/>
              <a:t>B</a:t>
            </a:r>
          </a:p>
        </p:txBody>
      </p:sp>
      <p:sp>
        <p:nvSpPr>
          <p:cNvPr id="10" name="TextBox 9">
            <a:extLst>
              <a:ext uri="{FF2B5EF4-FFF2-40B4-BE49-F238E27FC236}">
                <a16:creationId xmlns:a16="http://schemas.microsoft.com/office/drawing/2014/main" id="{901EF734-8A36-98A7-A442-904E2E8909BE}"/>
              </a:ext>
            </a:extLst>
          </p:cNvPr>
          <p:cNvSpPr txBox="1"/>
          <p:nvPr/>
        </p:nvSpPr>
        <p:spPr>
          <a:xfrm>
            <a:off x="181310" y="33929"/>
            <a:ext cx="609600" cy="584775"/>
          </a:xfrm>
          <a:prstGeom prst="rect">
            <a:avLst/>
          </a:prstGeom>
          <a:noFill/>
        </p:spPr>
        <p:txBody>
          <a:bodyPr wrap="square" rtlCol="0">
            <a:spAutoFit/>
          </a:bodyPr>
          <a:lstStyle/>
          <a:p>
            <a:r>
              <a:rPr lang="en-US" sz="3200" dirty="0"/>
              <a:t>A</a:t>
            </a:r>
          </a:p>
        </p:txBody>
      </p:sp>
      <p:sp>
        <p:nvSpPr>
          <p:cNvPr id="11" name="TextBox 10">
            <a:extLst>
              <a:ext uri="{FF2B5EF4-FFF2-40B4-BE49-F238E27FC236}">
                <a16:creationId xmlns:a16="http://schemas.microsoft.com/office/drawing/2014/main" id="{5A81D740-481E-DEDB-1758-2BAB063DAB79}"/>
              </a:ext>
            </a:extLst>
          </p:cNvPr>
          <p:cNvSpPr txBox="1"/>
          <p:nvPr/>
        </p:nvSpPr>
        <p:spPr>
          <a:xfrm>
            <a:off x="6734510" y="215612"/>
            <a:ext cx="609600" cy="584775"/>
          </a:xfrm>
          <a:prstGeom prst="rect">
            <a:avLst/>
          </a:prstGeom>
          <a:noFill/>
        </p:spPr>
        <p:txBody>
          <a:bodyPr wrap="square" rtlCol="0">
            <a:spAutoFit/>
          </a:bodyPr>
          <a:lstStyle/>
          <a:p>
            <a:r>
              <a:rPr lang="en-US" sz="3200" dirty="0"/>
              <a:t>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12179604"/>
            <a:ext cx="13716000" cy="6177992"/>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5</a:t>
            </a:r>
            <a:r>
              <a:rPr lang="en" sz="26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a:t>
            </a:r>
            <a:r>
              <a:rPr lang="en" sz="2600" b="1" dirty="0">
                <a:solidFill>
                  <a:schemeClr val="dk1"/>
                </a:solidFill>
              </a:rPr>
              <a:t>(A)</a:t>
            </a:r>
            <a:r>
              <a:rPr lang="en" sz="2600" dirty="0">
                <a:solidFill>
                  <a:schemeClr val="dk1"/>
                </a:solidFill>
              </a:rPr>
              <a: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26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D5D722D9-BF4F-DDEA-155C-3C67067E13D4}"/>
              </a:ext>
            </a:extLst>
          </p:cNvPr>
          <p:cNvPicPr>
            <a:picLocks noChangeAspect="1"/>
          </p:cNvPicPr>
          <p:nvPr/>
        </p:nvPicPr>
        <p:blipFill>
          <a:blip r:embed="rId3"/>
          <a:stretch>
            <a:fillRect/>
          </a:stretch>
        </p:blipFill>
        <p:spPr>
          <a:xfrm>
            <a:off x="0" y="0"/>
            <a:ext cx="13716000" cy="125444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296CC5D-7DBE-37A6-66E9-DED0FF6954B2}"/>
              </a:ext>
            </a:extLst>
          </p:cNvPr>
          <p:cNvPicPr>
            <a:picLocks noChangeAspect="1"/>
          </p:cNvPicPr>
          <p:nvPr/>
        </p:nvPicPr>
        <p:blipFill>
          <a:blip r:embed="rId3"/>
          <a:stretch>
            <a:fillRect/>
          </a:stretch>
        </p:blipFill>
        <p:spPr>
          <a:xfrm rot="16200000">
            <a:off x="-716245" y="7315723"/>
            <a:ext cx="11459922" cy="10027432"/>
          </a:xfrm>
          <a:prstGeom prst="rect">
            <a:avLst/>
          </a:prstGeom>
        </p:spPr>
      </p:pic>
      <p:sp>
        <p:nvSpPr>
          <p:cNvPr id="99" name="Google Shape;99;p20"/>
          <p:cNvSpPr txBox="1"/>
          <p:nvPr/>
        </p:nvSpPr>
        <p:spPr>
          <a:xfrm rot="16200000">
            <a:off x="2167317" y="7860116"/>
            <a:ext cx="18288002" cy="2567773"/>
          </a:xfrm>
          <a:prstGeom prst="rect">
            <a:avLst/>
          </a:prstGeom>
          <a:noFill/>
          <a:ln>
            <a:noFill/>
          </a:ln>
        </p:spPr>
        <p:txBody>
          <a:bodyPr spcFirstLastPara="1" wrap="square" lIns="325066" tIns="325066" rIns="325066" bIns="325066" anchor="t" anchorCtr="0">
            <a:spAutoFit/>
          </a:bodyPr>
          <a:lstStyle/>
          <a:p>
            <a:pPr>
              <a:lnSpc>
                <a:spcPct val="115000"/>
              </a:lnSpc>
            </a:pPr>
            <a:r>
              <a:rPr lang="en" sz="1800" b="1" u="sng" dirty="0">
                <a:solidFill>
                  <a:schemeClr val="dk1"/>
                </a:solidFill>
              </a:rPr>
              <a:t>Figure 6</a:t>
            </a:r>
            <a:r>
              <a:rPr lang="en" sz="1800" dirty="0">
                <a:solidFill>
                  <a:schemeClr val="dk1"/>
                </a:solidFill>
              </a:rPr>
              <a:t>: Visualization of the 31 ASVs determined to be significantly differentialy abudant compared to “Non-bleached + Ambient” samples by DESEq2. </a:t>
            </a:r>
            <a:r>
              <a:rPr lang="en" sz="1800" b="1" dirty="0">
                <a:solidFill>
                  <a:schemeClr val="dk1"/>
                </a:solidFill>
              </a:rPr>
              <a:t>(A) </a:t>
            </a:r>
            <a:r>
              <a:rPr lang="en" sz="1800" dirty="0">
                <a:solidFill>
                  <a:schemeClr val="dk1"/>
                </a:solidFill>
              </a:rPr>
              <a:t>Dotplot of the log2 fold-change values for the 31 ASVs for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t>
            </a:r>
            <a:r>
              <a:rPr lang="en" sz="1800" b="1" dirty="0">
                <a:solidFill>
                  <a:schemeClr val="dk1"/>
                </a:solidFill>
              </a:rPr>
              <a:t>(B) and (C) </a:t>
            </a:r>
            <a:r>
              <a:rPr lang="en" sz="1800" dirty="0">
                <a:solidFill>
                  <a:schemeClr val="dk1"/>
                </a:solidFill>
              </a:rPr>
              <a:t>Boxplots of the relative abundance of significant ASVs enriched </a:t>
            </a:r>
            <a:r>
              <a:rPr lang="en" sz="1800" b="1" dirty="0">
                <a:solidFill>
                  <a:schemeClr val="dk1"/>
                </a:solidFill>
              </a:rPr>
              <a:t>(B) </a:t>
            </a:r>
            <a:r>
              <a:rPr lang="en" sz="1800" dirty="0">
                <a:solidFill>
                  <a:schemeClr val="dk1"/>
                </a:solidFill>
              </a:rPr>
              <a:t>or depleted </a:t>
            </a:r>
            <a:r>
              <a:rPr lang="en" sz="1800" b="1" dirty="0">
                <a:solidFill>
                  <a:schemeClr val="dk1"/>
                </a:solidFill>
              </a:rPr>
              <a:t>(C)</a:t>
            </a:r>
            <a:r>
              <a:rPr lang="en" sz="1800" dirty="0">
                <a:solidFill>
                  <a:schemeClr val="dk1"/>
                </a:solidFill>
              </a:rPr>
              <a:t> in any of the 3 coral stress treatments. Each plot is labeled accordig to the ASV family, genus, and number. Relative abundance was derived from the non-subsampled, raw abundance data used in DESEq2. Plots are seperated into labled columns indicating ehich treatment(s) ASVs are enriched in.</a:t>
            </a:r>
            <a:endParaRPr sz="1800" dirty="0">
              <a:solidFill>
                <a:schemeClr val="dk1"/>
              </a:solidFill>
            </a:endParaRPr>
          </a:p>
        </p:txBody>
      </p:sp>
      <p:pic>
        <p:nvPicPr>
          <p:cNvPr id="5" name="Picture 4" descr="Graphical user interface, application&#10;&#10;Description automatically generated">
            <a:extLst>
              <a:ext uri="{FF2B5EF4-FFF2-40B4-BE49-F238E27FC236}">
                <a16:creationId xmlns:a16="http://schemas.microsoft.com/office/drawing/2014/main" id="{64A39484-DC89-C406-472E-1A9C5E8E6065}"/>
              </a:ext>
            </a:extLst>
          </p:cNvPr>
          <p:cNvPicPr>
            <a:picLocks noChangeAspect="1"/>
          </p:cNvPicPr>
          <p:nvPr/>
        </p:nvPicPr>
        <p:blipFill>
          <a:blip r:embed="rId4"/>
          <a:stretch>
            <a:fillRect/>
          </a:stretch>
        </p:blipFill>
        <p:spPr>
          <a:xfrm rot="16200000">
            <a:off x="1596890" y="-1596891"/>
            <a:ext cx="6833651" cy="10027433"/>
          </a:xfrm>
          <a:prstGeom prst="rect">
            <a:avLst/>
          </a:prstGeom>
        </p:spPr>
      </p:pic>
      <p:sp>
        <p:nvSpPr>
          <p:cNvPr id="4" name="TextBox 3">
            <a:extLst>
              <a:ext uri="{FF2B5EF4-FFF2-40B4-BE49-F238E27FC236}">
                <a16:creationId xmlns:a16="http://schemas.microsoft.com/office/drawing/2014/main" id="{220CB746-147F-A6E7-F9DC-E3290323C1A6}"/>
              </a:ext>
            </a:extLst>
          </p:cNvPr>
          <p:cNvSpPr txBox="1"/>
          <p:nvPr/>
        </p:nvSpPr>
        <p:spPr>
          <a:xfrm rot="16200000">
            <a:off x="-12415" y="6230890"/>
            <a:ext cx="609600" cy="584775"/>
          </a:xfrm>
          <a:prstGeom prst="rect">
            <a:avLst/>
          </a:prstGeom>
          <a:noFill/>
        </p:spPr>
        <p:txBody>
          <a:bodyPr wrap="square" rtlCol="0">
            <a:spAutoFit/>
          </a:bodyPr>
          <a:lstStyle/>
          <a:p>
            <a:r>
              <a:rPr lang="en-US" sz="3200" dirty="0"/>
              <a:t>B</a:t>
            </a:r>
          </a:p>
        </p:txBody>
      </p:sp>
      <p:sp>
        <p:nvSpPr>
          <p:cNvPr id="11" name="TextBox 10">
            <a:extLst>
              <a:ext uri="{FF2B5EF4-FFF2-40B4-BE49-F238E27FC236}">
                <a16:creationId xmlns:a16="http://schemas.microsoft.com/office/drawing/2014/main" id="{837B725C-65A8-312F-D7B0-190D40ACF4FF}"/>
              </a:ext>
            </a:extLst>
          </p:cNvPr>
          <p:cNvSpPr txBox="1"/>
          <p:nvPr/>
        </p:nvSpPr>
        <p:spPr>
          <a:xfrm rot="16200000">
            <a:off x="5296186" y="6230890"/>
            <a:ext cx="609600" cy="584775"/>
          </a:xfrm>
          <a:prstGeom prst="rect">
            <a:avLst/>
          </a:prstGeom>
          <a:noFill/>
        </p:spPr>
        <p:txBody>
          <a:bodyPr wrap="square" rtlCol="0">
            <a:spAutoFit/>
          </a:bodyPr>
          <a:lstStyle/>
          <a:p>
            <a:r>
              <a:rPr lang="en-US" sz="3200" dirty="0"/>
              <a:t>C</a:t>
            </a:r>
          </a:p>
        </p:txBody>
      </p:sp>
      <p:sp>
        <p:nvSpPr>
          <p:cNvPr id="13" name="TextBox 12">
            <a:extLst>
              <a:ext uri="{FF2B5EF4-FFF2-40B4-BE49-F238E27FC236}">
                <a16:creationId xmlns:a16="http://schemas.microsoft.com/office/drawing/2014/main" id="{552A8021-D183-3525-E0F7-EF2FF4FBB6E0}"/>
              </a:ext>
            </a:extLst>
          </p:cNvPr>
          <p:cNvSpPr txBox="1"/>
          <p:nvPr/>
        </p:nvSpPr>
        <p:spPr>
          <a:xfrm rot="16200000">
            <a:off x="-12416" y="17690813"/>
            <a:ext cx="609600" cy="584775"/>
          </a:xfrm>
          <a:prstGeom prst="rect">
            <a:avLst/>
          </a:prstGeom>
          <a:noFill/>
        </p:spPr>
        <p:txBody>
          <a:bodyPr wrap="square" rtlCol="0">
            <a:spAutoFit/>
          </a:bodyPr>
          <a:lstStyle/>
          <a:p>
            <a:r>
              <a:rPr lang="en-US" sz="3200" dirty="0"/>
              <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8289733" y="4097689"/>
            <a:ext cx="30295466" cy="12147200"/>
          </a:xfrm>
          <a:prstGeom prst="rect">
            <a:avLst/>
          </a:prstGeom>
        </p:spPr>
        <p:txBody>
          <a:bodyPr spcFirstLastPara="1" wrap="square" lIns="325066" tIns="325066" rIns="325066" bIns="325066" anchor="t" anchorCtr="0">
            <a:normAutofit/>
          </a:bodyPr>
          <a:lstStyle/>
          <a:p>
            <a:pPr marL="0" indent="0" algn="ctr">
              <a:spcAft>
                <a:spcPts val="4266"/>
              </a:spcAft>
              <a:buNone/>
            </a:pPr>
            <a:r>
              <a:rPr lang="en" sz="8799" dirty="0"/>
              <a:t>Supplemental figures</a:t>
            </a:r>
            <a:endParaRPr sz="879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0" y="101600"/>
            <a:ext cx="13716001" cy="6977496"/>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23220"/>
            </a:xfrm>
            <a:prstGeom prst="rect">
              <a:avLst/>
            </a:prstGeom>
            <a:noFill/>
          </p:spPr>
          <p:txBody>
            <a:bodyPr wrap="square" rtlCol="0">
              <a:spAutoFit/>
            </a:bodyPr>
            <a:lstStyle/>
            <a:p>
              <a:pPr algn="ctr"/>
              <a:r>
                <a:rPr lang="en-US"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23220"/>
            </a:xfrm>
            <a:prstGeom prst="rect">
              <a:avLst/>
            </a:prstGeom>
            <a:noFill/>
          </p:spPr>
          <p:txBody>
            <a:bodyPr wrap="square" rtlCol="0">
              <a:spAutoFit/>
            </a:bodyPr>
            <a:lstStyle/>
            <a:p>
              <a:pPr algn="ctr"/>
              <a:r>
                <a:rPr lang="en-US"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6718603"/>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S1</a:t>
            </a:r>
            <a:r>
              <a:rPr lang="en" sz="2600" dirty="0">
                <a:solidFill>
                  <a:schemeClr val="dk1"/>
                </a:solidFill>
              </a:rPr>
              <a:t>: Representative density plots of gated SYBR polygon derived bacterial counts for a SYBR stained .2µm filtered milliq control and a SYBR stained sample.</a:t>
            </a:r>
            <a:endParaRPr sz="26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6246</TotalTime>
  <Words>1190</Words>
  <Application>Microsoft Office PowerPoint</Application>
  <PresentationFormat>Custom</PresentationFormat>
  <Paragraphs>36</Paragraphs>
  <Slides>18</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lpstr>PowerPoint Presentation</vt:lpstr>
      <vt:lpstr>S10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23</cp:revision>
  <dcterms:modified xsi:type="dcterms:W3CDTF">2022-07-03T00:11:01Z</dcterms:modified>
</cp:coreProperties>
</file>